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
  </p:notesMasterIdLst>
  <p:sldIdLst>
    <p:sldId id="333"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AD6"/>
    <a:srgbClr val="227790"/>
    <a:srgbClr val="196286"/>
    <a:srgbClr val="B3B5B8"/>
    <a:srgbClr val="33AA8E"/>
    <a:srgbClr val="FED829"/>
    <a:srgbClr val="005E84"/>
    <a:srgbClr val="0D748F"/>
    <a:srgbClr val="F4A558"/>
    <a:srgbClr val="004D7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0" autoAdjust="0"/>
    <p:restoredTop sz="96318" autoAdjust="0"/>
  </p:normalViewPr>
  <p:slideViewPr>
    <p:cSldViewPr snapToGrid="0">
      <p:cViewPr varScale="1">
        <p:scale>
          <a:sx n="65" d="100"/>
          <a:sy n="65" d="100"/>
        </p:scale>
        <p:origin x="956"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NFRA Susanna" userId="8ec19305-7619-486e-be22-119e444fbfd0" providerId="ADAL" clId="{84CE9803-3D0C-400B-86F9-F8715581DDC3}"/>
    <pc:docChg chg="undo custSel addSld delSld modSld">
      <pc:chgData name="GIONFRA Susanna" userId="8ec19305-7619-486e-be22-119e444fbfd0" providerId="ADAL" clId="{84CE9803-3D0C-400B-86F9-F8715581DDC3}" dt="2021-10-20T15:06:46.319" v="593" actId="20577"/>
      <pc:docMkLst>
        <pc:docMk/>
      </pc:docMkLst>
      <pc:sldChg chg="modSp">
        <pc:chgData name="GIONFRA Susanna" userId="8ec19305-7619-486e-be22-119e444fbfd0" providerId="ADAL" clId="{84CE9803-3D0C-400B-86F9-F8715581DDC3}" dt="2021-10-20T14:26:39.897" v="94" actId="20577"/>
        <pc:sldMkLst>
          <pc:docMk/>
          <pc:sldMk cId="313688965" sldId="275"/>
        </pc:sldMkLst>
        <pc:spChg chg="mod">
          <ac:chgData name="GIONFRA Susanna" userId="8ec19305-7619-486e-be22-119e444fbfd0" providerId="ADAL" clId="{84CE9803-3D0C-400B-86F9-F8715581DDC3}" dt="2021-10-20T14:26:39.897" v="94" actId="20577"/>
          <ac:spMkLst>
            <pc:docMk/>
            <pc:sldMk cId="313688965" sldId="275"/>
            <ac:spMk id="3" creationId="{00000000-0000-0000-0000-000000000000}"/>
          </ac:spMkLst>
        </pc:spChg>
      </pc:sldChg>
      <pc:sldChg chg="modSp">
        <pc:chgData name="GIONFRA Susanna" userId="8ec19305-7619-486e-be22-119e444fbfd0" providerId="ADAL" clId="{84CE9803-3D0C-400B-86F9-F8715581DDC3}" dt="2021-10-20T14:36:04.448" v="229" actId="20577"/>
        <pc:sldMkLst>
          <pc:docMk/>
          <pc:sldMk cId="2750774928" sldId="276"/>
        </pc:sldMkLst>
        <pc:spChg chg="mod">
          <ac:chgData name="GIONFRA Susanna" userId="8ec19305-7619-486e-be22-119e444fbfd0" providerId="ADAL" clId="{84CE9803-3D0C-400B-86F9-F8715581DDC3}" dt="2021-10-20T14:28:52.909" v="116" actId="122"/>
          <ac:spMkLst>
            <pc:docMk/>
            <pc:sldMk cId="2750774928" sldId="276"/>
            <ac:spMk id="2" creationId="{00000000-0000-0000-0000-000000000000}"/>
          </ac:spMkLst>
        </pc:spChg>
        <pc:spChg chg="mod">
          <ac:chgData name="GIONFRA Susanna" userId="8ec19305-7619-486e-be22-119e444fbfd0" providerId="ADAL" clId="{84CE9803-3D0C-400B-86F9-F8715581DDC3}" dt="2021-10-20T14:36:04.448" v="229" actId="20577"/>
          <ac:spMkLst>
            <pc:docMk/>
            <pc:sldMk cId="2750774928" sldId="276"/>
            <ac:spMk id="6" creationId="{00000000-0000-0000-0000-000000000000}"/>
          </ac:spMkLst>
        </pc:spChg>
        <pc:spChg chg="mod">
          <ac:chgData name="GIONFRA Susanna" userId="8ec19305-7619-486e-be22-119e444fbfd0" providerId="ADAL" clId="{84CE9803-3D0C-400B-86F9-F8715581DDC3}" dt="2021-10-20T14:32:44.063" v="162" actId="1076"/>
          <ac:spMkLst>
            <pc:docMk/>
            <pc:sldMk cId="2750774928" sldId="276"/>
            <ac:spMk id="9" creationId="{D18FB833-1115-4376-871E-ADE828529E01}"/>
          </ac:spMkLst>
        </pc:spChg>
      </pc:sldChg>
      <pc:sldChg chg="addSp delSp modSp">
        <pc:chgData name="GIONFRA Susanna" userId="8ec19305-7619-486e-be22-119e444fbfd0" providerId="ADAL" clId="{84CE9803-3D0C-400B-86F9-F8715581DDC3}" dt="2021-10-20T15:02:52.445" v="541" actId="20577"/>
        <pc:sldMkLst>
          <pc:docMk/>
          <pc:sldMk cId="1518106475" sldId="280"/>
        </pc:sldMkLst>
        <pc:spChg chg="mod">
          <ac:chgData name="GIONFRA Susanna" userId="8ec19305-7619-486e-be22-119e444fbfd0" providerId="ADAL" clId="{84CE9803-3D0C-400B-86F9-F8715581DDC3}" dt="2021-10-20T14:28:18.683" v="115" actId="1036"/>
          <ac:spMkLst>
            <pc:docMk/>
            <pc:sldMk cId="1518106475" sldId="280"/>
            <ac:spMk id="4" creationId="{00000000-0000-0000-0000-000000000000}"/>
          </ac:spMkLst>
        </pc:spChg>
        <pc:graphicFrameChg chg="add mod modGraphic">
          <ac:chgData name="GIONFRA Susanna" userId="8ec19305-7619-486e-be22-119e444fbfd0" providerId="ADAL" clId="{84CE9803-3D0C-400B-86F9-F8715581DDC3}" dt="2021-10-20T15:02:52.445" v="541" actId="20577"/>
          <ac:graphicFrameMkLst>
            <pc:docMk/>
            <pc:sldMk cId="1518106475" sldId="280"/>
            <ac:graphicFrameMk id="5" creationId="{7B327004-FC74-4325-9510-A231102DC8BF}"/>
          </ac:graphicFrameMkLst>
        </pc:graphicFrameChg>
        <pc:picChg chg="del">
          <ac:chgData name="GIONFRA Susanna" userId="8ec19305-7619-486e-be22-119e444fbfd0" providerId="ADAL" clId="{84CE9803-3D0C-400B-86F9-F8715581DDC3}" dt="2021-10-20T14:27:39.827" v="95" actId="478"/>
          <ac:picMkLst>
            <pc:docMk/>
            <pc:sldMk cId="1518106475" sldId="280"/>
            <ac:picMk id="10" creationId="{03D9916D-7450-4D89-9DF3-642CA15456B7}"/>
          </ac:picMkLst>
        </pc:picChg>
      </pc:sldChg>
      <pc:sldChg chg="modSp">
        <pc:chgData name="GIONFRA Susanna" userId="8ec19305-7619-486e-be22-119e444fbfd0" providerId="ADAL" clId="{84CE9803-3D0C-400B-86F9-F8715581DDC3}" dt="2021-10-20T14:32:17.936" v="150" actId="1076"/>
        <pc:sldMkLst>
          <pc:docMk/>
          <pc:sldMk cId="2093247398" sldId="281"/>
        </pc:sldMkLst>
        <pc:spChg chg="mod">
          <ac:chgData name="GIONFRA Susanna" userId="8ec19305-7619-486e-be22-119e444fbfd0" providerId="ADAL" clId="{84CE9803-3D0C-400B-86F9-F8715581DDC3}" dt="2021-10-20T14:31:55.862" v="141" actId="1076"/>
          <ac:spMkLst>
            <pc:docMk/>
            <pc:sldMk cId="2093247398" sldId="281"/>
            <ac:spMk id="6" creationId="{00000000-0000-0000-0000-000000000000}"/>
          </ac:spMkLst>
        </pc:spChg>
        <pc:spChg chg="mod">
          <ac:chgData name="GIONFRA Susanna" userId="8ec19305-7619-486e-be22-119e444fbfd0" providerId="ADAL" clId="{84CE9803-3D0C-400B-86F9-F8715581DDC3}" dt="2021-10-20T14:32:08.009" v="146" actId="1076"/>
          <ac:spMkLst>
            <pc:docMk/>
            <pc:sldMk cId="2093247398" sldId="281"/>
            <ac:spMk id="9" creationId="{D18FB833-1115-4376-871E-ADE828529E01}"/>
          </ac:spMkLst>
        </pc:spChg>
        <pc:picChg chg="mod">
          <ac:chgData name="GIONFRA Susanna" userId="8ec19305-7619-486e-be22-119e444fbfd0" providerId="ADAL" clId="{84CE9803-3D0C-400B-86F9-F8715581DDC3}" dt="2021-10-20T14:32:17.936" v="150" actId="1076"/>
          <ac:picMkLst>
            <pc:docMk/>
            <pc:sldMk cId="2093247398" sldId="281"/>
            <ac:picMk id="7" creationId="{8540B706-9438-744B-B911-DE49990E550F}"/>
          </ac:picMkLst>
        </pc:picChg>
      </pc:sldChg>
      <pc:sldChg chg="addSp modSp">
        <pc:chgData name="GIONFRA Susanna" userId="8ec19305-7619-486e-be22-119e444fbfd0" providerId="ADAL" clId="{84CE9803-3D0C-400B-86F9-F8715581DDC3}" dt="2021-10-20T14:33:52.716" v="183" actId="1076"/>
        <pc:sldMkLst>
          <pc:docMk/>
          <pc:sldMk cId="4217732386" sldId="282"/>
        </pc:sldMkLst>
        <pc:spChg chg="mod">
          <ac:chgData name="GIONFRA Susanna" userId="8ec19305-7619-486e-be22-119e444fbfd0" providerId="ADAL" clId="{84CE9803-3D0C-400B-86F9-F8715581DDC3}" dt="2021-10-20T14:33:41.215" v="176" actId="1076"/>
          <ac:spMkLst>
            <pc:docMk/>
            <pc:sldMk cId="4217732386" sldId="282"/>
            <ac:spMk id="2" creationId="{00000000-0000-0000-0000-000000000000}"/>
          </ac:spMkLst>
        </pc:spChg>
        <pc:spChg chg="mod">
          <ac:chgData name="GIONFRA Susanna" userId="8ec19305-7619-486e-be22-119e444fbfd0" providerId="ADAL" clId="{84CE9803-3D0C-400B-86F9-F8715581DDC3}" dt="2021-10-20T14:33:33.678" v="174" actId="1076"/>
          <ac:spMkLst>
            <pc:docMk/>
            <pc:sldMk cId="4217732386" sldId="282"/>
            <ac:spMk id="6" creationId="{00000000-0000-0000-0000-000000000000}"/>
          </ac:spMkLst>
        </pc:spChg>
        <pc:spChg chg="mod">
          <ac:chgData name="GIONFRA Susanna" userId="8ec19305-7619-486e-be22-119e444fbfd0" providerId="ADAL" clId="{84CE9803-3D0C-400B-86F9-F8715581DDC3}" dt="2021-10-20T14:33:52.716" v="183" actId="1076"/>
          <ac:spMkLst>
            <pc:docMk/>
            <pc:sldMk cId="4217732386" sldId="282"/>
            <ac:spMk id="9" creationId="{D18FB833-1115-4376-871E-ADE828529E01}"/>
          </ac:spMkLst>
        </pc:spChg>
        <pc:spChg chg="add mod">
          <ac:chgData name="GIONFRA Susanna" userId="8ec19305-7619-486e-be22-119e444fbfd0" providerId="ADAL" clId="{84CE9803-3D0C-400B-86F9-F8715581DDC3}" dt="2021-10-20T14:33:22.869" v="170" actId="20577"/>
          <ac:spMkLst>
            <pc:docMk/>
            <pc:sldMk cId="4217732386" sldId="282"/>
            <ac:spMk id="10" creationId="{EDE751F0-478E-4A42-A975-9D219AF7177E}"/>
          </ac:spMkLst>
        </pc:spChg>
        <pc:picChg chg="add mod">
          <ac:chgData name="GIONFRA Susanna" userId="8ec19305-7619-486e-be22-119e444fbfd0" providerId="ADAL" clId="{84CE9803-3D0C-400B-86F9-F8715581DDC3}" dt="2021-10-19T09:34:06.785" v="89" actId="1076"/>
          <ac:picMkLst>
            <pc:docMk/>
            <pc:sldMk cId="4217732386" sldId="282"/>
            <ac:picMk id="11" creationId="{3B67DCAE-EC53-4E46-B386-EB172D23C7BA}"/>
          </ac:picMkLst>
        </pc:picChg>
        <pc:picChg chg="add mod">
          <ac:chgData name="GIONFRA Susanna" userId="8ec19305-7619-486e-be22-119e444fbfd0" providerId="ADAL" clId="{84CE9803-3D0C-400B-86F9-F8715581DDC3}" dt="2021-10-19T09:34:09.717" v="90" actId="1076"/>
          <ac:picMkLst>
            <pc:docMk/>
            <pc:sldMk cId="4217732386" sldId="282"/>
            <ac:picMk id="13" creationId="{1875C99F-8AFD-4EC7-A178-84D6BC566364}"/>
          </ac:picMkLst>
        </pc:picChg>
      </pc:sldChg>
      <pc:sldChg chg="modSp">
        <pc:chgData name="GIONFRA Susanna" userId="8ec19305-7619-486e-be22-119e444fbfd0" providerId="ADAL" clId="{84CE9803-3D0C-400B-86F9-F8715581DDC3}" dt="2021-10-20T15:06:46.319" v="593" actId="20577"/>
        <pc:sldMkLst>
          <pc:docMk/>
          <pc:sldMk cId="1263092753" sldId="283"/>
        </pc:sldMkLst>
        <pc:spChg chg="mod">
          <ac:chgData name="GIONFRA Susanna" userId="8ec19305-7619-486e-be22-119e444fbfd0" providerId="ADAL" clId="{84CE9803-3D0C-400B-86F9-F8715581DDC3}" dt="2021-10-20T14:34:04.093" v="184" actId="122"/>
          <ac:spMkLst>
            <pc:docMk/>
            <pc:sldMk cId="1263092753" sldId="283"/>
            <ac:spMk id="2" creationId="{00000000-0000-0000-0000-000000000000}"/>
          </ac:spMkLst>
        </pc:spChg>
        <pc:spChg chg="mod">
          <ac:chgData name="GIONFRA Susanna" userId="8ec19305-7619-486e-be22-119e444fbfd0" providerId="ADAL" clId="{84CE9803-3D0C-400B-86F9-F8715581DDC3}" dt="2021-10-20T15:06:46.319" v="593" actId="20577"/>
          <ac:spMkLst>
            <pc:docMk/>
            <pc:sldMk cId="1263092753" sldId="283"/>
            <ac:spMk id="6" creationId="{00000000-0000-0000-0000-000000000000}"/>
          </ac:spMkLst>
        </pc:spChg>
        <pc:spChg chg="mod">
          <ac:chgData name="GIONFRA Susanna" userId="8ec19305-7619-486e-be22-119e444fbfd0" providerId="ADAL" clId="{84CE9803-3D0C-400B-86F9-F8715581DDC3}" dt="2021-10-20T14:34:52.153" v="216" actId="1076"/>
          <ac:spMkLst>
            <pc:docMk/>
            <pc:sldMk cId="1263092753" sldId="283"/>
            <ac:spMk id="9" creationId="{D18FB833-1115-4376-871E-ADE828529E01}"/>
          </ac:spMkLst>
        </pc:spChg>
      </pc:sldChg>
      <pc:sldChg chg="modSp">
        <pc:chgData name="GIONFRA Susanna" userId="8ec19305-7619-486e-be22-119e444fbfd0" providerId="ADAL" clId="{84CE9803-3D0C-400B-86F9-F8715581DDC3}" dt="2021-10-20T15:06:20.692" v="590" actId="120"/>
        <pc:sldMkLst>
          <pc:docMk/>
          <pc:sldMk cId="2227037128" sldId="284"/>
        </pc:sldMkLst>
        <pc:spChg chg="mod">
          <ac:chgData name="GIONFRA Susanna" userId="8ec19305-7619-486e-be22-119e444fbfd0" providerId="ADAL" clId="{84CE9803-3D0C-400B-86F9-F8715581DDC3}" dt="2021-10-20T15:06:13.025" v="588" actId="1076"/>
          <ac:spMkLst>
            <pc:docMk/>
            <pc:sldMk cId="2227037128" sldId="284"/>
            <ac:spMk id="2" creationId="{00000000-0000-0000-0000-000000000000}"/>
          </ac:spMkLst>
        </pc:spChg>
        <pc:spChg chg="mod">
          <ac:chgData name="GIONFRA Susanna" userId="8ec19305-7619-486e-be22-119e444fbfd0" providerId="ADAL" clId="{84CE9803-3D0C-400B-86F9-F8715581DDC3}" dt="2021-10-20T15:06:09.253" v="587" actId="1076"/>
          <ac:spMkLst>
            <pc:docMk/>
            <pc:sldMk cId="2227037128" sldId="284"/>
            <ac:spMk id="3" creationId="{5C57D9AA-B41C-2642-80EF-E4B1033D0D2A}"/>
          </ac:spMkLst>
        </pc:spChg>
        <pc:spChg chg="mod">
          <ac:chgData name="GIONFRA Susanna" userId="8ec19305-7619-486e-be22-119e444fbfd0" providerId="ADAL" clId="{84CE9803-3D0C-400B-86F9-F8715581DDC3}" dt="2021-10-20T15:06:20.692" v="590" actId="120"/>
          <ac:spMkLst>
            <pc:docMk/>
            <pc:sldMk cId="2227037128" sldId="284"/>
            <ac:spMk id="6" creationId="{00000000-0000-0000-0000-000000000000}"/>
          </ac:spMkLst>
        </pc:spChg>
        <pc:spChg chg="mod">
          <ac:chgData name="GIONFRA Susanna" userId="8ec19305-7619-486e-be22-119e444fbfd0" providerId="ADAL" clId="{84CE9803-3D0C-400B-86F9-F8715581DDC3}" dt="2021-10-20T14:37:14.417" v="241" actId="1076"/>
          <ac:spMkLst>
            <pc:docMk/>
            <pc:sldMk cId="2227037128" sldId="284"/>
            <ac:spMk id="9" creationId="{D18FB833-1115-4376-871E-ADE828529E01}"/>
          </ac:spMkLst>
        </pc:spChg>
      </pc:sldChg>
      <pc:sldChg chg="modSp">
        <pc:chgData name="GIONFRA Susanna" userId="8ec19305-7619-486e-be22-119e444fbfd0" providerId="ADAL" clId="{84CE9803-3D0C-400B-86F9-F8715581DDC3}" dt="2021-10-20T14:41:23.294" v="382" actId="14100"/>
        <pc:sldMkLst>
          <pc:docMk/>
          <pc:sldMk cId="760329867" sldId="285"/>
        </pc:sldMkLst>
        <pc:spChg chg="mod">
          <ac:chgData name="GIONFRA Susanna" userId="8ec19305-7619-486e-be22-119e444fbfd0" providerId="ADAL" clId="{84CE9803-3D0C-400B-86F9-F8715581DDC3}" dt="2021-10-19T09:28:15.740" v="18" actId="122"/>
          <ac:spMkLst>
            <pc:docMk/>
            <pc:sldMk cId="760329867" sldId="285"/>
            <ac:spMk id="2" creationId="{00000000-0000-0000-0000-000000000000}"/>
          </ac:spMkLst>
        </pc:spChg>
        <pc:spChg chg="mod">
          <ac:chgData name="GIONFRA Susanna" userId="8ec19305-7619-486e-be22-119e444fbfd0" providerId="ADAL" clId="{84CE9803-3D0C-400B-86F9-F8715581DDC3}" dt="2021-10-20T14:41:23.294" v="382" actId="14100"/>
          <ac:spMkLst>
            <pc:docMk/>
            <pc:sldMk cId="760329867" sldId="285"/>
            <ac:spMk id="6" creationId="{00000000-0000-0000-0000-000000000000}"/>
          </ac:spMkLst>
        </pc:spChg>
        <pc:spChg chg="mod">
          <ac:chgData name="GIONFRA Susanna" userId="8ec19305-7619-486e-be22-119e444fbfd0" providerId="ADAL" clId="{84CE9803-3D0C-400B-86F9-F8715581DDC3}" dt="2021-10-20T14:41:20.627" v="381" actId="1076"/>
          <ac:spMkLst>
            <pc:docMk/>
            <pc:sldMk cId="760329867" sldId="285"/>
            <ac:spMk id="9" creationId="{D18FB833-1115-4376-871E-ADE828529E01}"/>
          </ac:spMkLst>
        </pc:spChg>
        <pc:picChg chg="mod">
          <ac:chgData name="GIONFRA Susanna" userId="8ec19305-7619-486e-be22-119e444fbfd0" providerId="ADAL" clId="{84CE9803-3D0C-400B-86F9-F8715581DDC3}" dt="2021-10-20T14:41:11.571" v="373" actId="1076"/>
          <ac:picMkLst>
            <pc:docMk/>
            <pc:sldMk cId="760329867" sldId="285"/>
            <ac:picMk id="7" creationId="{8540B706-9438-744B-B911-DE49990E550F}"/>
          </ac:picMkLst>
        </pc:picChg>
      </pc:sldChg>
      <pc:sldChg chg="modSp">
        <pc:chgData name="GIONFRA Susanna" userId="8ec19305-7619-486e-be22-119e444fbfd0" providerId="ADAL" clId="{84CE9803-3D0C-400B-86F9-F8715581DDC3}" dt="2021-10-19T08:21:56.478" v="0" actId="20577"/>
        <pc:sldMkLst>
          <pc:docMk/>
          <pc:sldMk cId="4112888787" sldId="286"/>
        </pc:sldMkLst>
        <pc:graphicFrameChg chg="modGraphic">
          <ac:chgData name="GIONFRA Susanna" userId="8ec19305-7619-486e-be22-119e444fbfd0" providerId="ADAL" clId="{84CE9803-3D0C-400B-86F9-F8715581DDC3}" dt="2021-10-19T08:21:56.478" v="0" actId="20577"/>
          <ac:graphicFrameMkLst>
            <pc:docMk/>
            <pc:sldMk cId="4112888787" sldId="286"/>
            <ac:graphicFrameMk id="3" creationId="{C2CFE598-BFE1-4CC9-BA71-B47352E9D045}"/>
          </ac:graphicFrameMkLst>
        </pc:graphicFrameChg>
      </pc:sldChg>
      <pc:sldChg chg="add del">
        <pc:chgData name="GIONFRA Susanna" userId="8ec19305-7619-486e-be22-119e444fbfd0" providerId="ADAL" clId="{84CE9803-3D0C-400B-86F9-F8715581DDC3}" dt="2021-10-20T14:38:21.939" v="259" actId="2696"/>
        <pc:sldMkLst>
          <pc:docMk/>
          <pc:sldMk cId="881066344" sldId="287"/>
        </pc:sldMkLst>
      </pc:sldChg>
      <pc:sldChg chg="addSp delSp modSp add">
        <pc:chgData name="GIONFRA Susanna" userId="8ec19305-7619-486e-be22-119e444fbfd0" providerId="ADAL" clId="{84CE9803-3D0C-400B-86F9-F8715581DDC3}" dt="2021-10-20T14:40:54.327" v="368" actId="1076"/>
        <pc:sldMkLst>
          <pc:docMk/>
          <pc:sldMk cId="3532353531" sldId="288"/>
        </pc:sldMkLst>
        <pc:spChg chg="mod">
          <ac:chgData name="GIONFRA Susanna" userId="8ec19305-7619-486e-be22-119e444fbfd0" providerId="ADAL" clId="{84CE9803-3D0C-400B-86F9-F8715581DDC3}" dt="2021-10-20T14:39:30.211" v="302" actId="20577"/>
          <ac:spMkLst>
            <pc:docMk/>
            <pc:sldMk cId="3532353531" sldId="288"/>
            <ac:spMk id="2" creationId="{69296C7C-D9E4-4EA9-8B8E-6757EA6A4C98}"/>
          </ac:spMkLst>
        </pc:spChg>
        <pc:spChg chg="del">
          <ac:chgData name="GIONFRA Susanna" userId="8ec19305-7619-486e-be22-119e444fbfd0" providerId="ADAL" clId="{84CE9803-3D0C-400B-86F9-F8715581DDC3}" dt="2021-10-20T14:38:31.223" v="263" actId="478"/>
          <ac:spMkLst>
            <pc:docMk/>
            <pc:sldMk cId="3532353531" sldId="288"/>
            <ac:spMk id="3" creationId="{8A8682C1-E5AD-42F3-A1BA-D71360925D72}"/>
          </ac:spMkLst>
        </pc:spChg>
        <pc:spChg chg="add mod">
          <ac:chgData name="GIONFRA Susanna" userId="8ec19305-7619-486e-be22-119e444fbfd0" providerId="ADAL" clId="{84CE9803-3D0C-400B-86F9-F8715581DDC3}" dt="2021-10-20T14:40:20.222" v="362" actId="14100"/>
          <ac:spMkLst>
            <pc:docMk/>
            <pc:sldMk cId="3532353531" sldId="288"/>
            <ac:spMk id="6" creationId="{DD92A7ED-EF9F-471B-AC4B-356FCC717573}"/>
          </ac:spMkLst>
        </pc:spChg>
        <pc:picChg chg="add mod">
          <ac:chgData name="GIONFRA Susanna" userId="8ec19305-7619-486e-be22-119e444fbfd0" providerId="ADAL" clId="{84CE9803-3D0C-400B-86F9-F8715581DDC3}" dt="2021-10-20T14:39:14.671" v="269" actId="1076"/>
          <ac:picMkLst>
            <pc:docMk/>
            <pc:sldMk cId="3532353531" sldId="288"/>
            <ac:picMk id="5" creationId="{DC2A90D9-7A8A-43C6-8CAE-C9779D32F339}"/>
          </ac:picMkLst>
        </pc:picChg>
        <pc:picChg chg="add mod">
          <ac:chgData name="GIONFRA Susanna" userId="8ec19305-7619-486e-be22-119e444fbfd0" providerId="ADAL" clId="{84CE9803-3D0C-400B-86F9-F8715581DDC3}" dt="2021-10-20T14:40:54.327" v="368" actId="1076"/>
          <ac:picMkLst>
            <pc:docMk/>
            <pc:sldMk cId="3532353531" sldId="288"/>
            <ac:picMk id="8" creationId="{4AF78FC1-5E1F-4247-97A3-F7D1C37B4D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5F9C0-F960-487E-9C23-260C1636F31F}" type="datetimeFigureOut">
              <a:rPr lang="en-GB" smtClean="0"/>
              <a:t>06/12/2021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B9023-9115-417B-AC64-01818DA2B5DA}" type="slidenum">
              <a:rPr lang="en-GB" smtClean="0"/>
              <a:t>‹#›</a:t>
            </a:fld>
            <a:endParaRPr lang="en-GB"/>
          </a:p>
        </p:txBody>
      </p:sp>
    </p:spTree>
    <p:extLst>
      <p:ext uri="{BB962C8B-B14F-4D97-AF65-F5344CB8AC3E}">
        <p14:creationId xmlns:p14="http://schemas.microsoft.com/office/powerpoint/2010/main" val="343519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emf"/><Relationship Id="rId7"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emf"/><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48BEC38-77BF-9941-9761-7EB8A1E93276}"/>
              </a:ext>
            </a:extLst>
          </p:cNvPr>
          <p:cNvSpPr/>
          <p:nvPr userDrawn="1"/>
        </p:nvSpPr>
        <p:spPr>
          <a:xfrm>
            <a:off x="0" y="0"/>
            <a:ext cx="12192000" cy="4210493"/>
          </a:xfrm>
          <a:prstGeom prst="rect">
            <a:avLst/>
          </a:prstGeom>
          <a:solidFill>
            <a:srgbClr val="227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1097279" y="758952"/>
            <a:ext cx="10491537" cy="3015606"/>
          </a:xfrm>
        </p:spPr>
        <p:txBody>
          <a:bodyPr lIns="0" tIns="0" rIns="0" bIns="0" anchor="b">
            <a:normAutofit/>
          </a:bodyPr>
          <a:lstStyle>
            <a:lvl1pPr algn="l">
              <a:lnSpc>
                <a:spcPct val="85000"/>
              </a:lnSpc>
              <a:defRPr sz="6000" spc="-50" baseline="0">
                <a:solidFill>
                  <a:schemeClr val="bg1"/>
                </a:solidFill>
              </a:defRPr>
            </a:lvl1pPr>
          </a:lstStyle>
          <a:p>
            <a:r>
              <a:rPr lang="en-GB" noProof="0" dirty="0"/>
              <a:t>Title of the </a:t>
            </a:r>
            <a:br>
              <a:rPr lang="en-GB" noProof="0" dirty="0"/>
            </a:br>
            <a:r>
              <a:rPr lang="en-GB" noProof="0" dirty="0"/>
              <a:t>presentation</a:t>
            </a:r>
          </a:p>
        </p:txBody>
      </p:sp>
      <p:sp>
        <p:nvSpPr>
          <p:cNvPr id="3" name="Subtitle 2"/>
          <p:cNvSpPr>
            <a:spLocks noGrp="1"/>
          </p:cNvSpPr>
          <p:nvPr>
            <p:ph type="subTitle" idx="1" hasCustomPrompt="1"/>
          </p:nvPr>
        </p:nvSpPr>
        <p:spPr>
          <a:xfrm>
            <a:off x="1097280" y="4643063"/>
            <a:ext cx="6528313" cy="511796"/>
          </a:xfrm>
        </p:spPr>
        <p:txBody>
          <a:bodyPr lIns="91440" rIns="91440">
            <a:normAutofit/>
          </a:bodyPr>
          <a:lstStyle>
            <a:lvl1pPr marL="0" indent="0" algn="l">
              <a:buNone/>
              <a:defRPr sz="2400" b="0" cap="none" spc="200" baseline="0">
                <a:solidFill>
                  <a:srgbClr val="227790"/>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noProof="0" dirty="0"/>
              <a:t>WPx:</a:t>
            </a:r>
          </a:p>
        </p:txBody>
      </p:sp>
      <p:sp>
        <p:nvSpPr>
          <p:cNvPr id="11" name="Text Placeholder 3"/>
          <p:cNvSpPr>
            <a:spLocks noGrp="1"/>
          </p:cNvSpPr>
          <p:nvPr>
            <p:ph type="body" sz="half" idx="2" hasCustomPrompt="1"/>
          </p:nvPr>
        </p:nvSpPr>
        <p:spPr>
          <a:xfrm>
            <a:off x="1097280" y="5083079"/>
            <a:ext cx="6528313" cy="742885"/>
          </a:xfrm>
        </p:spPr>
        <p:txBody>
          <a:bodyPr>
            <a:normAutofit/>
          </a:bodyPr>
          <a:lstStyle>
            <a:lvl1pPr>
              <a:defRPr sz="2400">
                <a:solidFill>
                  <a:srgbClr val="227790"/>
                </a:solidFill>
              </a:defRPr>
            </a:lvl1pPr>
          </a:lstStyle>
          <a:p>
            <a:r>
              <a:rPr lang="en-GB" noProof="0" dirty="0"/>
              <a:t>Name and organisation:</a:t>
            </a:r>
          </a:p>
        </p:txBody>
      </p:sp>
      <p:sp>
        <p:nvSpPr>
          <p:cNvPr id="6" name="Rectangle 7">
            <a:extLst>
              <a:ext uri="{FF2B5EF4-FFF2-40B4-BE49-F238E27FC236}">
                <a16:creationId xmlns:a16="http://schemas.microsoft.com/office/drawing/2014/main" id="{69BAA27B-44F9-1343-9C2F-BC1E2455B893}"/>
              </a:ext>
            </a:extLst>
          </p:cNvPr>
          <p:cNvSpPr/>
          <p:nvPr userDrawn="1"/>
        </p:nvSpPr>
        <p:spPr>
          <a:xfrm>
            <a:off x="0" y="6804000"/>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fik 7">
            <a:extLst>
              <a:ext uri="{FF2B5EF4-FFF2-40B4-BE49-F238E27FC236}">
                <a16:creationId xmlns:a16="http://schemas.microsoft.com/office/drawing/2014/main" id="{F94F3C85-637D-F84E-9CCA-400297766D88}"/>
              </a:ext>
            </a:extLst>
          </p:cNvPr>
          <p:cNvPicPr>
            <a:picLocks noChangeAspect="1"/>
          </p:cNvPicPr>
          <p:nvPr userDrawn="1"/>
        </p:nvPicPr>
        <p:blipFill>
          <a:blip r:embed="rId2"/>
          <a:stretch>
            <a:fillRect/>
          </a:stretch>
        </p:blipFill>
        <p:spPr>
          <a:xfrm>
            <a:off x="9319431" y="5088287"/>
            <a:ext cx="1775289" cy="7376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Back cover">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5B3C8F2E-7C3F-0548-96C2-C60E5515A4DC}"/>
              </a:ext>
            </a:extLst>
          </p:cNvPr>
          <p:cNvSpPr/>
          <p:nvPr userDrawn="1"/>
        </p:nvSpPr>
        <p:spPr>
          <a:xfrm>
            <a:off x="0" y="0"/>
            <a:ext cx="12192001" cy="5486400"/>
          </a:xfrm>
          <a:prstGeom prst="rect">
            <a:avLst/>
          </a:prstGeom>
          <a:solidFill>
            <a:srgbClr val="2277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7">
            <a:extLst>
              <a:ext uri="{FF2B5EF4-FFF2-40B4-BE49-F238E27FC236}">
                <a16:creationId xmlns:a16="http://schemas.microsoft.com/office/drawing/2014/main" id="{131AB586-C61E-394B-9F95-EE377C3F8D7B}"/>
              </a:ext>
            </a:extLst>
          </p:cNvPr>
          <p:cNvSpPr/>
          <p:nvPr userDrawn="1"/>
        </p:nvSpPr>
        <p:spPr>
          <a:xfrm>
            <a:off x="1" y="4122875"/>
            <a:ext cx="12192000" cy="1362361"/>
          </a:xfrm>
          <a:prstGeom prst="rect">
            <a:avLst/>
          </a:prstGeom>
          <a:solidFill>
            <a:srgbClr val="1962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txBox="1">
            <a:spLocks/>
          </p:cNvSpPr>
          <p:nvPr userDrawn="1"/>
        </p:nvSpPr>
        <p:spPr>
          <a:xfrm>
            <a:off x="5747113" y="3155530"/>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4" name="Title 1"/>
          <p:cNvSpPr txBox="1">
            <a:spLocks/>
          </p:cNvSpPr>
          <p:nvPr userDrawn="1"/>
        </p:nvSpPr>
        <p:spPr>
          <a:xfrm>
            <a:off x="5966271" y="3639203"/>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5" name="Title 1"/>
          <p:cNvSpPr txBox="1">
            <a:spLocks/>
          </p:cNvSpPr>
          <p:nvPr userDrawn="1"/>
        </p:nvSpPr>
        <p:spPr>
          <a:xfrm>
            <a:off x="7427591" y="4096185"/>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6" name="Title 1"/>
          <p:cNvSpPr txBox="1">
            <a:spLocks/>
          </p:cNvSpPr>
          <p:nvPr userDrawn="1"/>
        </p:nvSpPr>
        <p:spPr>
          <a:xfrm>
            <a:off x="7710797" y="4599822"/>
            <a:ext cx="2168138"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2" name="Title 1"/>
          <p:cNvSpPr txBox="1">
            <a:spLocks/>
          </p:cNvSpPr>
          <p:nvPr userDrawn="1"/>
        </p:nvSpPr>
        <p:spPr>
          <a:xfrm>
            <a:off x="891180" y="4246679"/>
            <a:ext cx="2577761" cy="1021818"/>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200000"/>
              </a:lnSpc>
            </a:pPr>
            <a:r>
              <a:rPr lang="en-GB" sz="1600" b="0" cap="none" baseline="0" noProof="0" dirty="0" err="1">
                <a:solidFill>
                  <a:schemeClr val="bg1"/>
                </a:solidFill>
              </a:rPr>
              <a:t>Website.eu</a:t>
            </a:r>
            <a:endParaRPr lang="en-GB" sz="1600" b="0" cap="none" baseline="0" noProof="0" dirty="0">
              <a:solidFill>
                <a:schemeClr val="bg1"/>
              </a:solidFill>
            </a:endParaRPr>
          </a:p>
          <a:p>
            <a:pPr>
              <a:lnSpc>
                <a:spcPct val="200000"/>
              </a:lnSpc>
            </a:pPr>
            <a:r>
              <a:rPr lang="en-GB" sz="1600" b="0" cap="none" baseline="0" noProof="0" dirty="0" err="1">
                <a:solidFill>
                  <a:schemeClr val="bg1"/>
                </a:solidFill>
              </a:rPr>
              <a:t>email@email.eu</a:t>
            </a:r>
            <a:endParaRPr lang="en-GB" sz="1600" b="0" cap="none" baseline="0" noProof="0" dirty="0">
              <a:solidFill>
                <a:schemeClr val="bg1"/>
              </a:solidFill>
            </a:endParaRPr>
          </a:p>
        </p:txBody>
      </p:sp>
      <p:pic>
        <p:nvPicPr>
          <p:cNvPr id="3" name="Grafik 2">
            <a:extLst>
              <a:ext uri="{FF2B5EF4-FFF2-40B4-BE49-F238E27FC236}">
                <a16:creationId xmlns:a16="http://schemas.microsoft.com/office/drawing/2014/main" id="{5BBB27BF-2B6D-9F40-A108-FAD7263BCD73}"/>
              </a:ext>
            </a:extLst>
          </p:cNvPr>
          <p:cNvPicPr>
            <a:picLocks noChangeAspect="1"/>
          </p:cNvPicPr>
          <p:nvPr userDrawn="1"/>
        </p:nvPicPr>
        <p:blipFill>
          <a:blip r:embed="rId2"/>
          <a:stretch>
            <a:fillRect/>
          </a:stretch>
        </p:blipFill>
        <p:spPr>
          <a:xfrm>
            <a:off x="563773" y="4986563"/>
            <a:ext cx="227369" cy="180000"/>
          </a:xfrm>
          <a:prstGeom prst="rect">
            <a:avLst/>
          </a:prstGeom>
        </p:spPr>
      </p:pic>
      <p:pic>
        <p:nvPicPr>
          <p:cNvPr id="5" name="Grafik 4">
            <a:extLst>
              <a:ext uri="{FF2B5EF4-FFF2-40B4-BE49-F238E27FC236}">
                <a16:creationId xmlns:a16="http://schemas.microsoft.com/office/drawing/2014/main" id="{47C8B694-66F9-7D43-B39B-BCE14F066B08}"/>
              </a:ext>
            </a:extLst>
          </p:cNvPr>
          <p:cNvPicPr>
            <a:picLocks noChangeAspect="1"/>
          </p:cNvPicPr>
          <p:nvPr userDrawn="1"/>
        </p:nvPicPr>
        <p:blipFill>
          <a:blip r:embed="rId3"/>
          <a:stretch>
            <a:fillRect/>
          </a:stretch>
        </p:blipFill>
        <p:spPr>
          <a:xfrm>
            <a:off x="597944" y="4529585"/>
            <a:ext cx="168571" cy="180000"/>
          </a:xfrm>
          <a:prstGeom prst="rect">
            <a:avLst/>
          </a:prstGeom>
        </p:spPr>
      </p:pic>
      <p:pic>
        <p:nvPicPr>
          <p:cNvPr id="6" name="Grafik 5">
            <a:extLst>
              <a:ext uri="{FF2B5EF4-FFF2-40B4-BE49-F238E27FC236}">
                <a16:creationId xmlns:a16="http://schemas.microsoft.com/office/drawing/2014/main" id="{12633BE6-F1A1-5848-A000-4B9C136496DA}"/>
              </a:ext>
            </a:extLst>
          </p:cNvPr>
          <p:cNvPicPr>
            <a:picLocks noChangeAspect="1"/>
          </p:cNvPicPr>
          <p:nvPr userDrawn="1"/>
        </p:nvPicPr>
        <p:blipFill>
          <a:blip r:embed="rId4"/>
          <a:stretch>
            <a:fillRect/>
          </a:stretch>
        </p:blipFill>
        <p:spPr>
          <a:xfrm>
            <a:off x="3729729" y="4489007"/>
            <a:ext cx="222353" cy="180000"/>
          </a:xfrm>
          <a:prstGeom prst="rect">
            <a:avLst/>
          </a:prstGeom>
        </p:spPr>
      </p:pic>
      <p:pic>
        <p:nvPicPr>
          <p:cNvPr id="7" name="Grafik 6">
            <a:extLst>
              <a:ext uri="{FF2B5EF4-FFF2-40B4-BE49-F238E27FC236}">
                <a16:creationId xmlns:a16="http://schemas.microsoft.com/office/drawing/2014/main" id="{00E6AC6E-FEE1-134E-9F72-DB78328B7E91}"/>
              </a:ext>
            </a:extLst>
          </p:cNvPr>
          <p:cNvPicPr>
            <a:picLocks noChangeAspect="1"/>
          </p:cNvPicPr>
          <p:nvPr userDrawn="1"/>
        </p:nvPicPr>
        <p:blipFill>
          <a:blip r:embed="rId5"/>
          <a:stretch>
            <a:fillRect/>
          </a:stretch>
        </p:blipFill>
        <p:spPr>
          <a:xfrm>
            <a:off x="3724714" y="4975877"/>
            <a:ext cx="227368" cy="180000"/>
          </a:xfrm>
          <a:prstGeom prst="rect">
            <a:avLst/>
          </a:prstGeom>
        </p:spPr>
      </p:pic>
      <p:grpSp>
        <p:nvGrpSpPr>
          <p:cNvPr id="9" name="Gruppieren 8">
            <a:extLst>
              <a:ext uri="{FF2B5EF4-FFF2-40B4-BE49-F238E27FC236}">
                <a16:creationId xmlns:a16="http://schemas.microsoft.com/office/drawing/2014/main" id="{99580EEB-610B-E44F-B7CB-5D14C215C6C8}"/>
              </a:ext>
            </a:extLst>
          </p:cNvPr>
          <p:cNvGrpSpPr/>
          <p:nvPr userDrawn="1"/>
        </p:nvGrpSpPr>
        <p:grpSpPr>
          <a:xfrm>
            <a:off x="7710797" y="5965804"/>
            <a:ext cx="4193862" cy="360000"/>
            <a:chOff x="790877" y="4997207"/>
            <a:chExt cx="4193862" cy="360000"/>
          </a:xfrm>
        </p:grpSpPr>
        <p:pic>
          <p:nvPicPr>
            <p:cNvPr id="19" name="Grafik 18" descr="Ein Bild, das Blume, Zeichnung enthält.&#10;&#10;Automatisch generierte Beschreibung">
              <a:extLst>
                <a:ext uri="{FF2B5EF4-FFF2-40B4-BE49-F238E27FC236}">
                  <a16:creationId xmlns:a16="http://schemas.microsoft.com/office/drawing/2014/main" id="{DEC0AB54-72D0-7840-9BA8-C0799DD82D07}"/>
                </a:ext>
              </a:extLst>
            </p:cNvPr>
            <p:cNvPicPr>
              <a:picLocks noChangeAspect="1"/>
            </p:cNvPicPr>
            <p:nvPr userDrawn="1"/>
          </p:nvPicPr>
          <p:blipFill>
            <a:blip r:embed="rId6"/>
            <a:stretch>
              <a:fillRect/>
            </a:stretch>
          </p:blipFill>
          <p:spPr>
            <a:xfrm>
              <a:off x="790877" y="4997207"/>
              <a:ext cx="535385" cy="360000"/>
            </a:xfrm>
            <a:prstGeom prst="rect">
              <a:avLst/>
            </a:prstGeom>
          </p:spPr>
        </p:pic>
        <p:sp>
          <p:nvSpPr>
            <p:cNvPr id="20" name="Rechteck 19">
              <a:extLst>
                <a:ext uri="{FF2B5EF4-FFF2-40B4-BE49-F238E27FC236}">
                  <a16:creationId xmlns:a16="http://schemas.microsoft.com/office/drawing/2014/main" id="{9511D5B4-36B9-CA42-B23C-F2732F715599}"/>
                </a:ext>
              </a:extLst>
            </p:cNvPr>
            <p:cNvSpPr/>
            <p:nvPr userDrawn="1"/>
          </p:nvSpPr>
          <p:spPr>
            <a:xfrm>
              <a:off x="1395599" y="4997207"/>
              <a:ext cx="3589140" cy="338554"/>
            </a:xfrm>
            <a:prstGeom prst="rect">
              <a:avLst/>
            </a:prstGeom>
          </p:spPr>
          <p:txBody>
            <a:bodyPr wrap="square">
              <a:spAutoFit/>
            </a:bodyPr>
            <a:lstStyle/>
            <a:p>
              <a:pPr>
                <a:spcAft>
                  <a:spcPts val="0"/>
                </a:spcAft>
              </a:pPr>
              <a:r>
                <a:rPr lang="en-GB" sz="800" dirty="0">
                  <a:solidFill>
                    <a:srgbClr val="000000"/>
                  </a:solidFill>
                  <a:latin typeface="Arial" panose="020B0604020202020204" pitchFamily="34" charset="0"/>
                  <a:ea typeface="Arial" panose="020B0604020202020204" pitchFamily="34" charset="0"/>
                  <a:cs typeface="Arial" panose="020B0604020202020204" pitchFamily="34" charset="0"/>
                </a:rPr>
                <a:t>This project has received funding from the European Union's Horizon 2020 research and innovation programme under grant agreement No. 887396.</a:t>
              </a:r>
              <a:endParaRPr lang="en-GB" sz="800"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2" name="Rechteck 1">
            <a:extLst>
              <a:ext uri="{FF2B5EF4-FFF2-40B4-BE49-F238E27FC236}">
                <a16:creationId xmlns:a16="http://schemas.microsoft.com/office/drawing/2014/main" id="{8428C139-F70A-D547-B5EB-B9EA93C2FA7C}"/>
              </a:ext>
            </a:extLst>
          </p:cNvPr>
          <p:cNvSpPr/>
          <p:nvPr userDrawn="1"/>
        </p:nvSpPr>
        <p:spPr>
          <a:xfrm>
            <a:off x="7580451" y="4514171"/>
            <a:ext cx="4188061" cy="609590"/>
          </a:xfrm>
          <a:prstGeom prst="rect">
            <a:avLst/>
          </a:prstGeom>
        </p:spPr>
        <p:txBody>
          <a:bodyPr wrap="square">
            <a:spAutoFit/>
          </a:bodyPr>
          <a:lstStyle/>
          <a:p>
            <a:pPr>
              <a:lnSpc>
                <a:spcPct val="107000"/>
              </a:lnSpc>
              <a:spcAft>
                <a:spcPts val="800"/>
              </a:spcAft>
            </a:pPr>
            <a:r>
              <a:rPr lang="en-GB" sz="800" dirty="0">
                <a:solidFill>
                  <a:schemeClr val="bg1"/>
                </a:solidFill>
                <a:effectLst/>
                <a:latin typeface="Arial" panose="020B0604020202020204" pitchFamily="34" charset="0"/>
                <a:ea typeface="Arial" panose="020B0604020202020204" pitchFamily="34" charset="0"/>
                <a:cs typeface="Arial" panose="020B0604020202020204" pitchFamily="34" charset="0"/>
              </a:rPr>
              <a:t>The sole responsibility for any error or omissions lies with the editor. The content does not necessarily reflect the opinion of the European Commission. The European Commission is also not responsible for any use that may be made of the information contained herein.</a:t>
            </a:r>
            <a:endParaRPr lang="en-GB" sz="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2" name="Grafik 21">
            <a:extLst>
              <a:ext uri="{FF2B5EF4-FFF2-40B4-BE49-F238E27FC236}">
                <a16:creationId xmlns:a16="http://schemas.microsoft.com/office/drawing/2014/main" id="{6B0D36FB-533C-064B-8A5B-0D2C0942AE06}"/>
              </a:ext>
            </a:extLst>
          </p:cNvPr>
          <p:cNvPicPr>
            <a:picLocks noChangeAspect="1"/>
          </p:cNvPicPr>
          <p:nvPr userDrawn="1"/>
        </p:nvPicPr>
        <p:blipFill>
          <a:blip r:embed="rId7"/>
          <a:stretch>
            <a:fillRect/>
          </a:stretch>
        </p:blipFill>
        <p:spPr>
          <a:xfrm>
            <a:off x="4682082" y="1511741"/>
            <a:ext cx="3028715" cy="1258507"/>
          </a:xfrm>
          <a:prstGeom prst="rect">
            <a:avLst/>
          </a:prstGeom>
        </p:spPr>
      </p:pic>
      <p:cxnSp>
        <p:nvCxnSpPr>
          <p:cNvPr id="24" name="Gerade Verbindung 23">
            <a:extLst>
              <a:ext uri="{FF2B5EF4-FFF2-40B4-BE49-F238E27FC236}">
                <a16:creationId xmlns:a16="http://schemas.microsoft.com/office/drawing/2014/main" id="{43AC6FFB-F22F-DD4E-949F-FE33CD49DBA9}"/>
              </a:ext>
            </a:extLst>
          </p:cNvPr>
          <p:cNvCxnSpPr/>
          <p:nvPr userDrawn="1"/>
        </p:nvCxnSpPr>
        <p:spPr>
          <a:xfrm>
            <a:off x="7447469" y="5724939"/>
            <a:ext cx="0" cy="884583"/>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27059515-6AC0-5E47-BC7B-D789730E3DAE}"/>
              </a:ext>
            </a:extLst>
          </p:cNvPr>
          <p:cNvSpPr/>
          <p:nvPr userDrawn="1"/>
        </p:nvSpPr>
        <p:spPr>
          <a:xfrm>
            <a:off x="4035950" y="4279045"/>
            <a:ext cx="3288728" cy="984244"/>
          </a:xfrm>
          <a:prstGeom prst="rect">
            <a:avLst/>
          </a:prstGeom>
        </p:spPr>
        <p:txBody>
          <a:bodyPr wrap="square">
            <a:spAutoFit/>
          </a:bodyPr>
          <a:lstStyle/>
          <a:p>
            <a:pPr>
              <a:lnSpc>
                <a:spcPct val="150000"/>
              </a:lnSpc>
            </a:pPr>
            <a:r>
              <a:rPr lang="en-GB" sz="1800" b="0" cap="none" baseline="0" noProof="0" dirty="0">
                <a:solidFill>
                  <a:schemeClr val="bg1"/>
                </a:solidFill>
              </a:rPr>
              <a:t>@twitter</a:t>
            </a:r>
          </a:p>
          <a:p>
            <a:pPr>
              <a:lnSpc>
                <a:spcPct val="200000"/>
              </a:lnSpc>
            </a:pPr>
            <a:r>
              <a:rPr lang="en-GB" sz="1800" b="0" cap="none" baseline="0" noProof="0" dirty="0" err="1">
                <a:solidFill>
                  <a:schemeClr val="bg1"/>
                </a:solidFill>
              </a:rPr>
              <a:t>url</a:t>
            </a:r>
            <a:endParaRPr lang="en-GB" sz="1800" b="0" cap="none" baseline="0" noProof="0" dirty="0">
              <a:solidFill>
                <a:schemeClr val="bg1"/>
              </a:solidFill>
            </a:endParaRP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8917" y="5694845"/>
            <a:ext cx="6480048" cy="935736"/>
          </a:xfrm>
          <a:prstGeom prst="rect">
            <a:avLst/>
          </a:prstGeom>
        </p:spPr>
      </p:pic>
    </p:spTree>
    <p:extLst>
      <p:ext uri="{BB962C8B-B14F-4D97-AF65-F5344CB8AC3E}">
        <p14:creationId xmlns:p14="http://schemas.microsoft.com/office/powerpoint/2010/main" val="27217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ack cover">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C2BB6FB-10B8-9B4D-97E8-D0294F5C8A4F}"/>
              </a:ext>
            </a:extLst>
          </p:cNvPr>
          <p:cNvPicPr>
            <a:picLocks noChangeAspect="1"/>
          </p:cNvPicPr>
          <p:nvPr userDrawn="1"/>
        </p:nvPicPr>
        <p:blipFill>
          <a:blip r:embed="rId2"/>
          <a:stretch>
            <a:fillRect/>
          </a:stretch>
        </p:blipFill>
        <p:spPr>
          <a:xfrm>
            <a:off x="9936482" y="380583"/>
            <a:ext cx="1775289" cy="737677"/>
          </a:xfrm>
          <a:prstGeom prst="rect">
            <a:avLst/>
          </a:prstGeom>
        </p:spPr>
      </p:pic>
      <p:sp>
        <p:nvSpPr>
          <p:cNvPr id="3" name="Rectangle 7">
            <a:extLst>
              <a:ext uri="{FF2B5EF4-FFF2-40B4-BE49-F238E27FC236}">
                <a16:creationId xmlns:a16="http://schemas.microsoft.com/office/drawing/2014/main" id="{3D24C2C7-FE64-A744-8FBD-6060442749BC}"/>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202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half" idx="10" hasCustomPrompt="1"/>
          </p:nvPr>
        </p:nvSpPr>
        <p:spPr>
          <a:xfrm>
            <a:off x="1097280" y="6284880"/>
            <a:ext cx="3994627" cy="351814"/>
          </a:xfrm>
        </p:spPr>
        <p:txBody>
          <a:bodyPr/>
          <a:lstStyle>
            <a:lvl1pPr>
              <a:defRPr sz="1200" baseline="0">
                <a:solidFill>
                  <a:srgbClr val="227790"/>
                </a:solidFill>
              </a:defRPr>
            </a:lvl1pPr>
          </a:lstStyle>
          <a:p>
            <a:r>
              <a:rPr lang="en-GB" noProof="0" dirty="0"/>
              <a:t>Name of the event</a:t>
            </a:r>
          </a:p>
        </p:txBody>
      </p:sp>
      <p:sp>
        <p:nvSpPr>
          <p:cNvPr id="5" name="Title 1">
            <a:extLst>
              <a:ext uri="{FF2B5EF4-FFF2-40B4-BE49-F238E27FC236}">
                <a16:creationId xmlns:a16="http://schemas.microsoft.com/office/drawing/2014/main" id="{37F97959-FED2-3B4F-8BE6-B92958D6F5A2}"/>
              </a:ext>
            </a:extLst>
          </p:cNvPr>
          <p:cNvSpPr>
            <a:spLocks noGrp="1"/>
          </p:cNvSpPr>
          <p:nvPr>
            <p:ph type="title" hasCustomPrompt="1"/>
          </p:nvPr>
        </p:nvSpPr>
        <p:spPr>
          <a:xfrm>
            <a:off x="1097280" y="1059686"/>
            <a:ext cx="8384471" cy="879662"/>
          </a:xfrm>
        </p:spPr>
        <p:txBody>
          <a:bodyPr lIns="0" tIns="0" rIns="0" bIns="0" anchor="t" anchorCtr="0"/>
          <a:lstStyle>
            <a:lvl1pPr marL="0">
              <a:defRPr/>
            </a:lvl1pPr>
          </a:lstStyle>
          <a:p>
            <a:r>
              <a:rPr lang="en-GB" noProof="0" dirty="0"/>
              <a:t>Title</a:t>
            </a:r>
          </a:p>
        </p:txBody>
      </p:sp>
      <p:sp>
        <p:nvSpPr>
          <p:cNvPr id="6" name="Text Placeholder 3">
            <a:extLst>
              <a:ext uri="{FF2B5EF4-FFF2-40B4-BE49-F238E27FC236}">
                <a16:creationId xmlns:a16="http://schemas.microsoft.com/office/drawing/2014/main" id="{973A6BC5-C01F-554D-9BE9-41B20E0C6EDB}"/>
              </a:ext>
            </a:extLst>
          </p:cNvPr>
          <p:cNvSpPr>
            <a:spLocks noGrp="1"/>
          </p:cNvSpPr>
          <p:nvPr>
            <p:ph type="body" sz="half" idx="2"/>
          </p:nvPr>
        </p:nvSpPr>
        <p:spPr>
          <a:xfrm>
            <a:off x="1100451" y="2379860"/>
            <a:ext cx="8381300" cy="3599317"/>
          </a:xfrm>
        </p:spPr>
        <p:txBody>
          <a:bodyPr/>
          <a:lstStyle/>
          <a:p>
            <a:endParaRPr lang="en-GB" dirty="0"/>
          </a:p>
        </p:txBody>
      </p:sp>
      <p:sp>
        <p:nvSpPr>
          <p:cNvPr id="8" name="Rectangle 7">
            <a:extLst>
              <a:ext uri="{FF2B5EF4-FFF2-40B4-BE49-F238E27FC236}">
                <a16:creationId xmlns:a16="http://schemas.microsoft.com/office/drawing/2014/main" id="{34E76E28-05DC-294B-80CA-5BC8A04C86FB}"/>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fik 9">
            <a:extLst>
              <a:ext uri="{FF2B5EF4-FFF2-40B4-BE49-F238E27FC236}">
                <a16:creationId xmlns:a16="http://schemas.microsoft.com/office/drawing/2014/main" id="{E7736264-5564-874D-A426-FE785812D6BF}"/>
              </a:ext>
            </a:extLst>
          </p:cNvPr>
          <p:cNvPicPr>
            <a:picLocks noChangeAspect="1"/>
          </p:cNvPicPr>
          <p:nvPr userDrawn="1"/>
        </p:nvPicPr>
        <p:blipFill>
          <a:blip r:embed="rId2"/>
          <a:stretch>
            <a:fillRect/>
          </a:stretch>
        </p:blipFill>
        <p:spPr>
          <a:xfrm>
            <a:off x="9936482" y="380583"/>
            <a:ext cx="1775289" cy="7376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1100451" y="2379860"/>
            <a:ext cx="4797842" cy="3599317"/>
          </a:xfrm>
        </p:spPr>
        <p:txBody>
          <a:bodyPr/>
          <a:lstStyle/>
          <a:p>
            <a:endParaRPr lang="en-GB" dirty="0"/>
          </a:p>
        </p:txBody>
      </p:sp>
      <p:sp>
        <p:nvSpPr>
          <p:cNvPr id="4" name="Bildplatzhalter 14"/>
          <p:cNvSpPr>
            <a:spLocks noGrp="1"/>
          </p:cNvSpPr>
          <p:nvPr>
            <p:ph type="pic" sz="quarter" idx="15"/>
          </p:nvPr>
        </p:nvSpPr>
        <p:spPr>
          <a:xfrm>
            <a:off x="6097587" y="2368715"/>
            <a:ext cx="5026753" cy="3610462"/>
          </a:xfrm>
          <a:prstGeom prst="rect">
            <a:avLst/>
          </a:prstGeom>
        </p:spPr>
      </p:sp>
      <p:sp>
        <p:nvSpPr>
          <p:cNvPr id="6" name="Text Placeholder 3">
            <a:extLst>
              <a:ext uri="{FF2B5EF4-FFF2-40B4-BE49-F238E27FC236}">
                <a16:creationId xmlns:a16="http://schemas.microsoft.com/office/drawing/2014/main" id="{5C79D0F3-D2AA-9B4F-8FF5-18E17EC6B25B}"/>
              </a:ext>
            </a:extLst>
          </p:cNvPr>
          <p:cNvSpPr>
            <a:spLocks noGrp="1"/>
          </p:cNvSpPr>
          <p:nvPr>
            <p:ph type="body" sz="half" idx="10" hasCustomPrompt="1"/>
          </p:nvPr>
        </p:nvSpPr>
        <p:spPr>
          <a:xfrm>
            <a:off x="1097280" y="6284880"/>
            <a:ext cx="3994627" cy="351814"/>
          </a:xfrm>
        </p:spPr>
        <p:txBody>
          <a:bodyPr/>
          <a:lstStyle>
            <a:lvl1pPr>
              <a:defRPr sz="1200" baseline="0">
                <a:solidFill>
                  <a:srgbClr val="227790"/>
                </a:solidFill>
              </a:defRPr>
            </a:lvl1pPr>
          </a:lstStyle>
          <a:p>
            <a:r>
              <a:rPr lang="en-GB" noProof="0" dirty="0"/>
              <a:t>Name of the event</a:t>
            </a:r>
          </a:p>
        </p:txBody>
      </p:sp>
      <p:sp>
        <p:nvSpPr>
          <p:cNvPr id="8" name="Rectangle 7">
            <a:extLst>
              <a:ext uri="{FF2B5EF4-FFF2-40B4-BE49-F238E27FC236}">
                <a16:creationId xmlns:a16="http://schemas.microsoft.com/office/drawing/2014/main" id="{31684C48-0274-8C41-BCFD-AFA5653C4113}"/>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fik 9">
            <a:extLst>
              <a:ext uri="{FF2B5EF4-FFF2-40B4-BE49-F238E27FC236}">
                <a16:creationId xmlns:a16="http://schemas.microsoft.com/office/drawing/2014/main" id="{2D0ECF92-A693-0E40-8F19-682FD63C0E98}"/>
              </a:ext>
            </a:extLst>
          </p:cNvPr>
          <p:cNvPicPr>
            <a:picLocks noChangeAspect="1"/>
          </p:cNvPicPr>
          <p:nvPr userDrawn="1"/>
        </p:nvPicPr>
        <p:blipFill>
          <a:blip r:embed="rId2"/>
          <a:stretch>
            <a:fillRect/>
          </a:stretch>
        </p:blipFill>
        <p:spPr>
          <a:xfrm>
            <a:off x="9936482" y="380583"/>
            <a:ext cx="1775289" cy="737677"/>
          </a:xfrm>
          <a:prstGeom prst="rect">
            <a:avLst/>
          </a:prstGeom>
        </p:spPr>
      </p:pic>
      <p:sp>
        <p:nvSpPr>
          <p:cNvPr id="11" name="Title 1">
            <a:extLst>
              <a:ext uri="{FF2B5EF4-FFF2-40B4-BE49-F238E27FC236}">
                <a16:creationId xmlns:a16="http://schemas.microsoft.com/office/drawing/2014/main" id="{D7E3C3BB-2FDA-E647-82EE-4016DA914A38}"/>
              </a:ext>
            </a:extLst>
          </p:cNvPr>
          <p:cNvSpPr>
            <a:spLocks noGrp="1"/>
          </p:cNvSpPr>
          <p:nvPr>
            <p:ph type="title" hasCustomPrompt="1"/>
          </p:nvPr>
        </p:nvSpPr>
        <p:spPr>
          <a:xfrm>
            <a:off x="1097280" y="1059686"/>
            <a:ext cx="8384471" cy="879662"/>
          </a:xfrm>
        </p:spPr>
        <p:txBody>
          <a:bodyPr lIns="0" tIns="0" rIns="0" bIns="0" anchor="t" anchorCtr="0"/>
          <a:lstStyle>
            <a:lvl1pPr marL="0">
              <a:defRPr/>
            </a:lvl1pPr>
          </a:lstStyle>
          <a:p>
            <a:r>
              <a:rPr lang="en-GB" noProof="0" dirty="0"/>
              <a:t>Title</a:t>
            </a:r>
          </a:p>
        </p:txBody>
      </p:sp>
    </p:spTree>
    <p:extLst>
      <p:ext uri="{BB962C8B-B14F-4D97-AF65-F5344CB8AC3E}">
        <p14:creationId xmlns:p14="http://schemas.microsoft.com/office/powerpoint/2010/main" val="10802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1100451" y="2717613"/>
            <a:ext cx="4797842" cy="3496575"/>
          </a:xfrm>
        </p:spPr>
        <p:txBody>
          <a:bodyPr/>
          <a:lstStyle/>
          <a:p>
            <a:endParaRPr lang="en-GB" dirty="0"/>
          </a:p>
        </p:txBody>
      </p:sp>
      <p:sp>
        <p:nvSpPr>
          <p:cNvPr id="4" name="Bildplatzhalter 14"/>
          <p:cNvSpPr>
            <a:spLocks noGrp="1"/>
          </p:cNvSpPr>
          <p:nvPr>
            <p:ph type="pic" sz="quarter" idx="15"/>
          </p:nvPr>
        </p:nvSpPr>
        <p:spPr>
          <a:xfrm>
            <a:off x="6097587" y="2706468"/>
            <a:ext cx="5026753" cy="3507720"/>
          </a:xfrm>
          <a:prstGeom prst="rect">
            <a:avLst/>
          </a:prstGeom>
        </p:spPr>
      </p:sp>
      <p:sp>
        <p:nvSpPr>
          <p:cNvPr id="5" name="Title 1"/>
          <p:cNvSpPr txBox="1">
            <a:spLocks/>
          </p:cNvSpPr>
          <p:nvPr userDrawn="1"/>
        </p:nvSpPr>
        <p:spPr>
          <a:xfrm>
            <a:off x="1097279" y="2037929"/>
            <a:ext cx="8384471" cy="58110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i="0" kern="1200" cap="all" spc="-50" baseline="0">
                <a:solidFill>
                  <a:srgbClr val="0075BC"/>
                </a:solidFill>
                <a:latin typeface="Arial" panose="020B0604020202020204" pitchFamily="34" charset="0"/>
                <a:ea typeface="+mj-ea"/>
                <a:cs typeface="Arial" panose="020B0604020202020204" pitchFamily="34" charset="0"/>
              </a:defRPr>
            </a:lvl1pPr>
          </a:lstStyle>
          <a:p>
            <a:r>
              <a:rPr lang="en-GB" sz="2800" cap="none" baseline="0" noProof="0" dirty="0">
                <a:solidFill>
                  <a:srgbClr val="227790"/>
                </a:solidFill>
              </a:rPr>
              <a:t>Subtitle</a:t>
            </a:r>
          </a:p>
        </p:txBody>
      </p:sp>
      <p:sp>
        <p:nvSpPr>
          <p:cNvPr id="7" name="Rectangle 7">
            <a:extLst>
              <a:ext uri="{FF2B5EF4-FFF2-40B4-BE49-F238E27FC236}">
                <a16:creationId xmlns:a16="http://schemas.microsoft.com/office/drawing/2014/main" id="{CE6A5DCD-A445-7440-AC18-E50E45BAD7DF}"/>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fik 7">
            <a:extLst>
              <a:ext uri="{FF2B5EF4-FFF2-40B4-BE49-F238E27FC236}">
                <a16:creationId xmlns:a16="http://schemas.microsoft.com/office/drawing/2014/main" id="{A6B2FA9F-46C7-804B-8FB2-3C71EA46EF77}"/>
              </a:ext>
            </a:extLst>
          </p:cNvPr>
          <p:cNvPicPr>
            <a:picLocks noChangeAspect="1"/>
          </p:cNvPicPr>
          <p:nvPr userDrawn="1"/>
        </p:nvPicPr>
        <p:blipFill>
          <a:blip r:embed="rId2"/>
          <a:stretch>
            <a:fillRect/>
          </a:stretch>
        </p:blipFill>
        <p:spPr>
          <a:xfrm>
            <a:off x="9936482" y="380583"/>
            <a:ext cx="1775289" cy="737677"/>
          </a:xfrm>
          <a:prstGeom prst="rect">
            <a:avLst/>
          </a:prstGeom>
        </p:spPr>
      </p:pic>
      <p:sp>
        <p:nvSpPr>
          <p:cNvPr id="10" name="Title 1">
            <a:extLst>
              <a:ext uri="{FF2B5EF4-FFF2-40B4-BE49-F238E27FC236}">
                <a16:creationId xmlns:a16="http://schemas.microsoft.com/office/drawing/2014/main" id="{B6EBB80E-C873-5543-A975-ABF11A5AD8FE}"/>
              </a:ext>
            </a:extLst>
          </p:cNvPr>
          <p:cNvSpPr>
            <a:spLocks noGrp="1"/>
          </p:cNvSpPr>
          <p:nvPr>
            <p:ph type="title" hasCustomPrompt="1"/>
          </p:nvPr>
        </p:nvSpPr>
        <p:spPr>
          <a:xfrm>
            <a:off x="1097280" y="1059686"/>
            <a:ext cx="8384471" cy="879662"/>
          </a:xfrm>
        </p:spPr>
        <p:txBody>
          <a:bodyPr lIns="0" tIns="0" rIns="0" bIns="0" anchor="t" anchorCtr="0"/>
          <a:lstStyle>
            <a:lvl1pPr marL="0">
              <a:defRPr/>
            </a:lvl1pPr>
          </a:lstStyle>
          <a:p>
            <a:r>
              <a:rPr lang="en-GB" noProof="0" dirty="0"/>
              <a:t>Title</a:t>
            </a:r>
          </a:p>
        </p:txBody>
      </p:sp>
    </p:spTree>
    <p:extLst>
      <p:ext uri="{BB962C8B-B14F-4D97-AF65-F5344CB8AC3E}">
        <p14:creationId xmlns:p14="http://schemas.microsoft.com/office/powerpoint/2010/main" val="164544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ther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97280" y="2388099"/>
            <a:ext cx="10081466" cy="3317542"/>
          </a:xfrm>
        </p:spPr>
        <p:txBody>
          <a:bodyPr/>
          <a:lstStyle>
            <a:lvl1pPr>
              <a:defRPr baseline="0">
                <a:solidFill>
                  <a:schemeClr val="tx1">
                    <a:lumMod val="75000"/>
                    <a:lumOff val="25000"/>
                  </a:schemeClr>
                </a:solidFill>
              </a:defRPr>
            </a:lvl1pPr>
          </a:lstStyle>
          <a:p>
            <a:pPr lvl="0"/>
            <a:r>
              <a:rPr lang="en-GB" noProof="0" dirty="0"/>
              <a:t>Click to add other content</a:t>
            </a:r>
          </a:p>
        </p:txBody>
      </p:sp>
      <p:sp>
        <p:nvSpPr>
          <p:cNvPr id="5" name="Text Placeholder 3">
            <a:extLst>
              <a:ext uri="{FF2B5EF4-FFF2-40B4-BE49-F238E27FC236}">
                <a16:creationId xmlns:a16="http://schemas.microsoft.com/office/drawing/2014/main" id="{7BE4CA45-81C3-684D-BC18-7307C603B2CE}"/>
              </a:ext>
            </a:extLst>
          </p:cNvPr>
          <p:cNvSpPr>
            <a:spLocks noGrp="1"/>
          </p:cNvSpPr>
          <p:nvPr>
            <p:ph type="body" sz="half" idx="10" hasCustomPrompt="1"/>
          </p:nvPr>
        </p:nvSpPr>
        <p:spPr>
          <a:xfrm>
            <a:off x="1097280" y="6284880"/>
            <a:ext cx="3994627" cy="351814"/>
          </a:xfrm>
        </p:spPr>
        <p:txBody>
          <a:bodyPr/>
          <a:lstStyle>
            <a:lvl1pPr>
              <a:defRPr sz="1200" baseline="0">
                <a:solidFill>
                  <a:srgbClr val="227790"/>
                </a:solidFill>
              </a:defRPr>
            </a:lvl1pPr>
          </a:lstStyle>
          <a:p>
            <a:r>
              <a:rPr lang="en-GB" noProof="0" dirty="0"/>
              <a:t>Name of the event</a:t>
            </a:r>
          </a:p>
        </p:txBody>
      </p:sp>
      <p:sp>
        <p:nvSpPr>
          <p:cNvPr id="7" name="Rectangle 7">
            <a:extLst>
              <a:ext uri="{FF2B5EF4-FFF2-40B4-BE49-F238E27FC236}">
                <a16:creationId xmlns:a16="http://schemas.microsoft.com/office/drawing/2014/main" id="{7F4C50C4-1392-ED48-9EB2-2728F95290D9}"/>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fik 7">
            <a:extLst>
              <a:ext uri="{FF2B5EF4-FFF2-40B4-BE49-F238E27FC236}">
                <a16:creationId xmlns:a16="http://schemas.microsoft.com/office/drawing/2014/main" id="{8A46D1E6-19C1-EA47-AC16-4BA45BB7137D}"/>
              </a:ext>
            </a:extLst>
          </p:cNvPr>
          <p:cNvPicPr>
            <a:picLocks noChangeAspect="1"/>
          </p:cNvPicPr>
          <p:nvPr userDrawn="1"/>
        </p:nvPicPr>
        <p:blipFill>
          <a:blip r:embed="rId2"/>
          <a:stretch>
            <a:fillRect/>
          </a:stretch>
        </p:blipFill>
        <p:spPr>
          <a:xfrm>
            <a:off x="9936482" y="380583"/>
            <a:ext cx="1775289" cy="737677"/>
          </a:xfrm>
          <a:prstGeom prst="rect">
            <a:avLst/>
          </a:prstGeom>
        </p:spPr>
      </p:pic>
      <p:sp>
        <p:nvSpPr>
          <p:cNvPr id="9" name="Title 1">
            <a:extLst>
              <a:ext uri="{FF2B5EF4-FFF2-40B4-BE49-F238E27FC236}">
                <a16:creationId xmlns:a16="http://schemas.microsoft.com/office/drawing/2014/main" id="{D97D2276-113F-DE49-9AE6-D8BBB6B09C78}"/>
              </a:ext>
            </a:extLst>
          </p:cNvPr>
          <p:cNvSpPr>
            <a:spLocks noGrp="1"/>
          </p:cNvSpPr>
          <p:nvPr>
            <p:ph type="title" hasCustomPrompt="1"/>
          </p:nvPr>
        </p:nvSpPr>
        <p:spPr>
          <a:xfrm>
            <a:off x="1097280" y="1059686"/>
            <a:ext cx="8384471" cy="879662"/>
          </a:xfrm>
        </p:spPr>
        <p:txBody>
          <a:bodyPr lIns="0" tIns="0" rIns="0" bIns="0" anchor="t" anchorCtr="0"/>
          <a:lstStyle>
            <a:lvl1pPr marL="0">
              <a:defRPr/>
            </a:lvl1pPr>
          </a:lstStyle>
          <a:p>
            <a:r>
              <a:rPr lang="en-GB" noProof="0" dirty="0"/>
              <a:t>Title</a:t>
            </a:r>
          </a:p>
        </p:txBody>
      </p:sp>
    </p:spTree>
    <p:extLst>
      <p:ext uri="{BB962C8B-B14F-4D97-AF65-F5344CB8AC3E}">
        <p14:creationId xmlns:p14="http://schemas.microsoft.com/office/powerpoint/2010/main" val="268518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33BA8D5-ACEA-144A-9F9D-2B37B85C6B6D}"/>
              </a:ext>
            </a:extLst>
          </p:cNvPr>
          <p:cNvSpPr/>
          <p:nvPr userDrawn="1"/>
        </p:nvSpPr>
        <p:spPr>
          <a:xfrm>
            <a:off x="6915106" y="-26084"/>
            <a:ext cx="5276894" cy="6884084"/>
          </a:xfrm>
          <a:prstGeom prst="rect">
            <a:avLst/>
          </a:prstGeom>
          <a:solidFill>
            <a:srgbClr val="227790"/>
          </a:solidFill>
          <a:ln>
            <a:solidFill>
              <a:srgbClr val="196286"/>
            </a:solid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10" hasCustomPrompt="1"/>
          </p:nvPr>
        </p:nvSpPr>
        <p:spPr>
          <a:xfrm>
            <a:off x="1097280" y="6284880"/>
            <a:ext cx="3994627" cy="351814"/>
          </a:xfrm>
        </p:spPr>
        <p:txBody>
          <a:bodyPr/>
          <a:lstStyle>
            <a:lvl1pPr>
              <a:defRPr sz="1200" baseline="0">
                <a:solidFill>
                  <a:srgbClr val="227790"/>
                </a:solidFill>
              </a:defRPr>
            </a:lvl1pPr>
          </a:lstStyle>
          <a:p>
            <a:r>
              <a:rPr lang="en-GB" noProof="0" dirty="0"/>
              <a:t>Name of the event</a:t>
            </a:r>
          </a:p>
        </p:txBody>
      </p:sp>
      <p:sp>
        <p:nvSpPr>
          <p:cNvPr id="6" name="Text Placeholder 3">
            <a:extLst>
              <a:ext uri="{FF2B5EF4-FFF2-40B4-BE49-F238E27FC236}">
                <a16:creationId xmlns:a16="http://schemas.microsoft.com/office/drawing/2014/main" id="{973A6BC5-C01F-554D-9BE9-41B20E0C6EDB}"/>
              </a:ext>
            </a:extLst>
          </p:cNvPr>
          <p:cNvSpPr>
            <a:spLocks noGrp="1"/>
          </p:cNvSpPr>
          <p:nvPr>
            <p:ph type="body" sz="half" idx="2"/>
          </p:nvPr>
        </p:nvSpPr>
        <p:spPr>
          <a:xfrm>
            <a:off x="1100451" y="2379860"/>
            <a:ext cx="5446124" cy="3599317"/>
          </a:xfrm>
        </p:spPr>
        <p:txBody>
          <a:bodyPr/>
          <a:lstStyle/>
          <a:p>
            <a:endParaRPr lang="en-GB" dirty="0"/>
          </a:p>
        </p:txBody>
      </p:sp>
      <p:pic>
        <p:nvPicPr>
          <p:cNvPr id="2" name="Grafik 1">
            <a:extLst>
              <a:ext uri="{FF2B5EF4-FFF2-40B4-BE49-F238E27FC236}">
                <a16:creationId xmlns:a16="http://schemas.microsoft.com/office/drawing/2014/main" id="{D323464F-C700-574B-86CE-18A26D60E9EB}"/>
              </a:ext>
            </a:extLst>
          </p:cNvPr>
          <p:cNvPicPr>
            <a:picLocks noChangeAspect="1"/>
          </p:cNvPicPr>
          <p:nvPr userDrawn="1"/>
        </p:nvPicPr>
        <p:blipFill>
          <a:blip r:embed="rId2"/>
          <a:stretch>
            <a:fillRect/>
          </a:stretch>
        </p:blipFill>
        <p:spPr>
          <a:xfrm>
            <a:off x="9936000" y="576000"/>
            <a:ext cx="1776064" cy="737999"/>
          </a:xfrm>
          <a:prstGeom prst="rect">
            <a:avLst/>
          </a:prstGeom>
        </p:spPr>
      </p:pic>
      <p:sp>
        <p:nvSpPr>
          <p:cNvPr id="12" name="Text Placeholder 3">
            <a:extLst>
              <a:ext uri="{FF2B5EF4-FFF2-40B4-BE49-F238E27FC236}">
                <a16:creationId xmlns:a16="http://schemas.microsoft.com/office/drawing/2014/main" id="{62FDB07B-C2E8-164B-9672-3E96012B4A31}"/>
              </a:ext>
            </a:extLst>
          </p:cNvPr>
          <p:cNvSpPr>
            <a:spLocks noGrp="1"/>
          </p:cNvSpPr>
          <p:nvPr>
            <p:ph type="body" sz="half" idx="11" hasCustomPrompt="1"/>
          </p:nvPr>
        </p:nvSpPr>
        <p:spPr>
          <a:xfrm>
            <a:off x="7571042" y="2379859"/>
            <a:ext cx="3965022" cy="3599317"/>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Edit Master text styles</a:t>
            </a:r>
          </a:p>
        </p:txBody>
      </p:sp>
      <p:sp>
        <p:nvSpPr>
          <p:cNvPr id="13" name="Title 1">
            <a:extLst>
              <a:ext uri="{FF2B5EF4-FFF2-40B4-BE49-F238E27FC236}">
                <a16:creationId xmlns:a16="http://schemas.microsoft.com/office/drawing/2014/main" id="{E0CCDC41-B68A-EE49-9BEE-8B30151E429A}"/>
              </a:ext>
            </a:extLst>
          </p:cNvPr>
          <p:cNvSpPr>
            <a:spLocks noGrp="1"/>
          </p:cNvSpPr>
          <p:nvPr>
            <p:ph type="title" hasCustomPrompt="1"/>
          </p:nvPr>
        </p:nvSpPr>
        <p:spPr>
          <a:xfrm>
            <a:off x="1097281" y="1059686"/>
            <a:ext cx="5446124" cy="879662"/>
          </a:xfrm>
        </p:spPr>
        <p:txBody>
          <a:bodyPr lIns="0" tIns="0" rIns="0" bIns="0" anchor="t" anchorCtr="0"/>
          <a:lstStyle>
            <a:lvl1pPr marL="0">
              <a:defRPr/>
            </a:lvl1pPr>
          </a:lstStyle>
          <a:p>
            <a:r>
              <a:rPr lang="en-GB" noProof="0" dirty="0"/>
              <a:t>Title</a:t>
            </a:r>
          </a:p>
        </p:txBody>
      </p:sp>
    </p:spTree>
    <p:extLst>
      <p:ext uri="{BB962C8B-B14F-4D97-AF65-F5344CB8AC3E}">
        <p14:creationId xmlns:p14="http://schemas.microsoft.com/office/powerpoint/2010/main" val="346975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27693" y="-26084"/>
            <a:ext cx="5276894" cy="6884084"/>
          </a:xfrm>
          <a:prstGeom prst="rect">
            <a:avLst/>
          </a:prstGeom>
          <a:solidFill>
            <a:srgbClr val="227790"/>
          </a:solidFill>
          <a:ln>
            <a:solidFill>
              <a:srgbClr val="196286"/>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28243" y="2226242"/>
            <a:ext cx="3965022" cy="1235503"/>
          </a:xfrm>
        </p:spPr>
        <p:txBody>
          <a:bodyPr lIns="0" tIns="0" rIns="0" bIns="0" anchor="t">
            <a:noAutofit/>
          </a:bodyPr>
          <a:lstStyle>
            <a:lvl1pPr>
              <a:defRPr sz="3600" b="1" baseline="0">
                <a:solidFill>
                  <a:srgbClr val="FFFFFF"/>
                </a:solidFill>
              </a:defRPr>
            </a:lvl1pPr>
          </a:lstStyle>
          <a:p>
            <a:r>
              <a:rPr lang="en-GB" noProof="0" dirty="0"/>
              <a:t>Title</a:t>
            </a:r>
          </a:p>
        </p:txBody>
      </p:sp>
      <p:sp>
        <p:nvSpPr>
          <p:cNvPr id="4" name="Text Placeholder 3"/>
          <p:cNvSpPr>
            <a:spLocks noGrp="1"/>
          </p:cNvSpPr>
          <p:nvPr>
            <p:ph type="body" sz="half" idx="2" hasCustomPrompt="1"/>
          </p:nvPr>
        </p:nvSpPr>
        <p:spPr>
          <a:xfrm>
            <a:off x="628243" y="3732202"/>
            <a:ext cx="3965022" cy="142767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Edit Master text styles</a:t>
            </a:r>
          </a:p>
        </p:txBody>
      </p:sp>
      <p:pic>
        <p:nvPicPr>
          <p:cNvPr id="5" name="Grafik 4">
            <a:extLst>
              <a:ext uri="{FF2B5EF4-FFF2-40B4-BE49-F238E27FC236}">
                <a16:creationId xmlns:a16="http://schemas.microsoft.com/office/drawing/2014/main" id="{C6C33709-9AB1-1C4B-8D28-406B09E87793}"/>
              </a:ext>
            </a:extLst>
          </p:cNvPr>
          <p:cNvPicPr>
            <a:picLocks noChangeAspect="1"/>
          </p:cNvPicPr>
          <p:nvPr userDrawn="1"/>
        </p:nvPicPr>
        <p:blipFill>
          <a:blip r:embed="rId2"/>
          <a:stretch>
            <a:fillRect/>
          </a:stretch>
        </p:blipFill>
        <p:spPr>
          <a:xfrm>
            <a:off x="9936482" y="380583"/>
            <a:ext cx="1775289" cy="737677"/>
          </a:xfrm>
          <a:prstGeom prst="rect">
            <a:avLst/>
          </a:prstGeom>
        </p:spPr>
      </p:pic>
    </p:spTree>
    <p:extLst>
      <p:ext uri="{BB962C8B-B14F-4D97-AF65-F5344CB8AC3E}">
        <p14:creationId xmlns:p14="http://schemas.microsoft.com/office/powerpoint/2010/main" val="364501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8" name="Rectangle 7"/>
          <p:cNvSpPr/>
          <p:nvPr/>
        </p:nvSpPr>
        <p:spPr>
          <a:xfrm>
            <a:off x="-27693" y="-26084"/>
            <a:ext cx="5276894" cy="6884084"/>
          </a:xfrm>
          <a:prstGeom prst="rect">
            <a:avLst/>
          </a:prstGeom>
          <a:solidFill>
            <a:srgbClr val="227790"/>
          </a:solidFill>
          <a:ln>
            <a:solidFill>
              <a:srgbClr val="196286"/>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28243" y="2226242"/>
            <a:ext cx="3965022" cy="1235503"/>
          </a:xfrm>
        </p:spPr>
        <p:txBody>
          <a:bodyPr lIns="0" tIns="0" rIns="0" bIns="0" anchor="t">
            <a:noAutofit/>
          </a:bodyPr>
          <a:lstStyle>
            <a:lvl1pPr>
              <a:defRPr sz="3600" b="1" baseline="0">
                <a:solidFill>
                  <a:srgbClr val="FFFFFF"/>
                </a:solidFill>
              </a:defRPr>
            </a:lvl1pPr>
          </a:lstStyle>
          <a:p>
            <a:r>
              <a:rPr lang="en-GB" noProof="0" dirty="0"/>
              <a:t>Title</a:t>
            </a:r>
          </a:p>
        </p:txBody>
      </p:sp>
      <p:sp>
        <p:nvSpPr>
          <p:cNvPr id="4" name="Text Placeholder 3"/>
          <p:cNvSpPr>
            <a:spLocks noGrp="1"/>
          </p:cNvSpPr>
          <p:nvPr>
            <p:ph type="body" sz="half" idx="2" hasCustomPrompt="1"/>
          </p:nvPr>
        </p:nvSpPr>
        <p:spPr>
          <a:xfrm>
            <a:off x="628243" y="3732202"/>
            <a:ext cx="3965022" cy="142767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Edit Master text styles</a:t>
            </a:r>
          </a:p>
        </p:txBody>
      </p:sp>
      <p:pic>
        <p:nvPicPr>
          <p:cNvPr id="7" name="Grafik 6">
            <a:extLst>
              <a:ext uri="{FF2B5EF4-FFF2-40B4-BE49-F238E27FC236}">
                <a16:creationId xmlns:a16="http://schemas.microsoft.com/office/drawing/2014/main" id="{0A2B5C1D-169A-BE43-A625-5E7EEA1E558B}"/>
              </a:ext>
            </a:extLst>
          </p:cNvPr>
          <p:cNvPicPr>
            <a:picLocks noChangeAspect="1"/>
          </p:cNvPicPr>
          <p:nvPr userDrawn="1"/>
        </p:nvPicPr>
        <p:blipFill>
          <a:blip r:embed="rId2"/>
          <a:stretch>
            <a:fillRect/>
          </a:stretch>
        </p:blipFill>
        <p:spPr>
          <a:xfrm>
            <a:off x="1722722" y="865391"/>
            <a:ext cx="1776064" cy="737999"/>
          </a:xfrm>
          <a:prstGeom prst="rect">
            <a:avLst/>
          </a:prstGeom>
        </p:spPr>
      </p:pic>
    </p:spTree>
    <p:extLst>
      <p:ext uri="{BB962C8B-B14F-4D97-AF65-F5344CB8AC3E}">
        <p14:creationId xmlns:p14="http://schemas.microsoft.com/office/powerpoint/2010/main" val="273619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5B3C8F2E-7C3F-0548-96C2-C60E5515A4DC}"/>
              </a:ext>
            </a:extLst>
          </p:cNvPr>
          <p:cNvSpPr/>
          <p:nvPr userDrawn="1"/>
        </p:nvSpPr>
        <p:spPr>
          <a:xfrm>
            <a:off x="0" y="4015828"/>
            <a:ext cx="12192000" cy="2865452"/>
          </a:xfrm>
          <a:prstGeom prst="rect">
            <a:avLst/>
          </a:prstGeom>
          <a:solidFill>
            <a:srgbClr val="2277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txBox="1">
            <a:spLocks/>
          </p:cNvSpPr>
          <p:nvPr userDrawn="1"/>
        </p:nvSpPr>
        <p:spPr>
          <a:xfrm>
            <a:off x="5747113" y="3155530"/>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4" name="Title 1"/>
          <p:cNvSpPr txBox="1">
            <a:spLocks/>
          </p:cNvSpPr>
          <p:nvPr userDrawn="1"/>
        </p:nvSpPr>
        <p:spPr>
          <a:xfrm>
            <a:off x="5966271" y="3639203"/>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5" name="Title 1"/>
          <p:cNvSpPr txBox="1">
            <a:spLocks/>
          </p:cNvSpPr>
          <p:nvPr userDrawn="1"/>
        </p:nvSpPr>
        <p:spPr>
          <a:xfrm>
            <a:off x="7427591" y="4096185"/>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6" name="Title 1"/>
          <p:cNvSpPr txBox="1">
            <a:spLocks/>
          </p:cNvSpPr>
          <p:nvPr userDrawn="1"/>
        </p:nvSpPr>
        <p:spPr>
          <a:xfrm>
            <a:off x="7710797" y="4599822"/>
            <a:ext cx="2168138"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pic>
        <p:nvPicPr>
          <p:cNvPr id="4" name="Grafik 3">
            <a:extLst>
              <a:ext uri="{FF2B5EF4-FFF2-40B4-BE49-F238E27FC236}">
                <a16:creationId xmlns:a16="http://schemas.microsoft.com/office/drawing/2014/main" id="{DC22BA06-FF71-0C4E-9760-56242C287480}"/>
              </a:ext>
            </a:extLst>
          </p:cNvPr>
          <p:cNvPicPr>
            <a:picLocks noChangeAspect="1"/>
          </p:cNvPicPr>
          <p:nvPr userDrawn="1"/>
        </p:nvPicPr>
        <p:blipFill>
          <a:blip r:embed="rId2"/>
          <a:stretch>
            <a:fillRect/>
          </a:stretch>
        </p:blipFill>
        <p:spPr>
          <a:xfrm>
            <a:off x="4575621" y="976212"/>
            <a:ext cx="2781300" cy="1155700"/>
          </a:xfrm>
          <a:prstGeom prst="rect">
            <a:avLst/>
          </a:prstGeom>
        </p:spPr>
      </p:pic>
      <p:sp>
        <p:nvSpPr>
          <p:cNvPr id="11" name="Rectangle 7">
            <a:extLst>
              <a:ext uri="{FF2B5EF4-FFF2-40B4-BE49-F238E27FC236}">
                <a16:creationId xmlns:a16="http://schemas.microsoft.com/office/drawing/2014/main" id="{D448504B-9D19-E64B-8D55-2AE049ADA5B2}"/>
              </a:ext>
            </a:extLst>
          </p:cNvPr>
          <p:cNvSpPr/>
          <p:nvPr userDrawn="1"/>
        </p:nvSpPr>
        <p:spPr>
          <a:xfrm>
            <a:off x="0" y="0"/>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7">
            <a:extLst>
              <a:ext uri="{FF2B5EF4-FFF2-40B4-BE49-F238E27FC236}">
                <a16:creationId xmlns:a16="http://schemas.microsoft.com/office/drawing/2014/main" id="{9FB2CF3F-48F5-964C-866D-DAAFB39A282E}"/>
              </a:ext>
            </a:extLst>
          </p:cNvPr>
          <p:cNvSpPr/>
          <p:nvPr userDrawn="1"/>
        </p:nvSpPr>
        <p:spPr>
          <a:xfrm>
            <a:off x="8375374" y="4025197"/>
            <a:ext cx="3816626" cy="2856083"/>
          </a:xfrm>
          <a:prstGeom prst="rect">
            <a:avLst/>
          </a:prstGeom>
          <a:solidFill>
            <a:srgbClr val="005E8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Grafik 20" descr="Ein Bild, das Blume, Zeichnung enthält.&#10;&#10;Automatisch generierte Beschreibung">
            <a:extLst>
              <a:ext uri="{FF2B5EF4-FFF2-40B4-BE49-F238E27FC236}">
                <a16:creationId xmlns:a16="http://schemas.microsoft.com/office/drawing/2014/main" id="{6E02170C-AD8F-4A44-A17F-6EA748997AA8}"/>
              </a:ext>
            </a:extLst>
          </p:cNvPr>
          <p:cNvPicPr>
            <a:picLocks noChangeAspect="1"/>
          </p:cNvPicPr>
          <p:nvPr userDrawn="1"/>
        </p:nvPicPr>
        <p:blipFill>
          <a:blip r:embed="rId3"/>
          <a:stretch>
            <a:fillRect/>
          </a:stretch>
        </p:blipFill>
        <p:spPr>
          <a:xfrm>
            <a:off x="8589517" y="6359360"/>
            <a:ext cx="535385" cy="360000"/>
          </a:xfrm>
          <a:prstGeom prst="rect">
            <a:avLst/>
          </a:prstGeom>
        </p:spPr>
      </p:pic>
      <p:sp>
        <p:nvSpPr>
          <p:cNvPr id="22" name="Rechteck 21">
            <a:extLst>
              <a:ext uri="{FF2B5EF4-FFF2-40B4-BE49-F238E27FC236}">
                <a16:creationId xmlns:a16="http://schemas.microsoft.com/office/drawing/2014/main" id="{4DF34371-AE40-7D40-8497-3DCD8A03A297}"/>
              </a:ext>
            </a:extLst>
          </p:cNvPr>
          <p:cNvSpPr/>
          <p:nvPr userDrawn="1"/>
        </p:nvSpPr>
        <p:spPr>
          <a:xfrm>
            <a:off x="9177910" y="6289246"/>
            <a:ext cx="2950481" cy="461665"/>
          </a:xfrm>
          <a:prstGeom prst="rect">
            <a:avLst/>
          </a:prstGeom>
        </p:spPr>
        <p:txBody>
          <a:bodyPr wrap="square">
            <a:spAutoFit/>
          </a:bodyPr>
          <a:lstStyle/>
          <a:p>
            <a:pPr>
              <a:spcAft>
                <a:spcPts val="0"/>
              </a:spcAft>
            </a:pPr>
            <a:r>
              <a:rPr lang="en-GB" sz="800" dirty="0">
                <a:solidFill>
                  <a:schemeClr val="bg1"/>
                </a:solidFill>
                <a:latin typeface="Arial" panose="020B0604020202020204" pitchFamily="34" charset="0"/>
                <a:ea typeface="Arial" panose="020B0604020202020204" pitchFamily="34" charset="0"/>
                <a:cs typeface="Arial" panose="020B0604020202020204" pitchFamily="34" charset="0"/>
              </a:rPr>
              <a:t>This project has received funding from the European Union's Horizon 2020 research and innovation programme under grant agreement No. 887396.</a:t>
            </a:r>
            <a:endParaRPr lang="en-GB" sz="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4" name="Rechteck 23">
            <a:extLst>
              <a:ext uri="{FF2B5EF4-FFF2-40B4-BE49-F238E27FC236}">
                <a16:creationId xmlns:a16="http://schemas.microsoft.com/office/drawing/2014/main" id="{55762DC6-4D0B-B24A-883D-31CC5B9547E1}"/>
              </a:ext>
            </a:extLst>
          </p:cNvPr>
          <p:cNvSpPr/>
          <p:nvPr userDrawn="1"/>
        </p:nvSpPr>
        <p:spPr>
          <a:xfrm>
            <a:off x="8589516" y="4236605"/>
            <a:ext cx="3347379" cy="609590"/>
          </a:xfrm>
          <a:prstGeom prst="rect">
            <a:avLst/>
          </a:prstGeom>
        </p:spPr>
        <p:txBody>
          <a:bodyPr wrap="square">
            <a:spAutoFit/>
          </a:bodyPr>
          <a:lstStyle/>
          <a:p>
            <a:pPr>
              <a:lnSpc>
                <a:spcPct val="107000"/>
              </a:lnSpc>
              <a:spcAft>
                <a:spcPts val="800"/>
              </a:spcAft>
            </a:pPr>
            <a:r>
              <a:rPr lang="en-GB" sz="800" dirty="0">
                <a:solidFill>
                  <a:schemeClr val="bg1"/>
                </a:solidFill>
                <a:effectLst/>
                <a:latin typeface="Arial" panose="020B0604020202020204" pitchFamily="34" charset="0"/>
                <a:ea typeface="Arial" panose="020B0604020202020204" pitchFamily="34" charset="0"/>
                <a:cs typeface="Arial" panose="020B0604020202020204" pitchFamily="34" charset="0"/>
              </a:rPr>
              <a:t>The sole responsibility for any error or omissions lies with the editor. The content does not necessarily reflect the opinion of the European Commission. The European Commission is also not responsible for any use that may be made of the information contained herein.</a:t>
            </a:r>
            <a:endParaRPr lang="en-GB" sz="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userDrawn="1"/>
        </p:nvGrpSpPr>
        <p:grpSpPr>
          <a:xfrm>
            <a:off x="827940" y="4202580"/>
            <a:ext cx="10697498" cy="2277274"/>
            <a:chOff x="827940" y="4202580"/>
            <a:chExt cx="10697498" cy="2277274"/>
          </a:xfrm>
        </p:grpSpPr>
        <p:grpSp>
          <p:nvGrpSpPr>
            <p:cNvPr id="8" name="Gruppieren 7">
              <a:extLst>
                <a:ext uri="{FF2B5EF4-FFF2-40B4-BE49-F238E27FC236}">
                  <a16:creationId xmlns:a16="http://schemas.microsoft.com/office/drawing/2014/main" id="{C9B63A20-32BD-D041-AF06-E067926EFD09}"/>
                </a:ext>
              </a:extLst>
            </p:cNvPr>
            <p:cNvGrpSpPr/>
            <p:nvPr userDrawn="1"/>
          </p:nvGrpSpPr>
          <p:grpSpPr>
            <a:xfrm>
              <a:off x="837040" y="4202580"/>
              <a:ext cx="10688398" cy="1967418"/>
              <a:chOff x="867497" y="4623713"/>
              <a:chExt cx="10688398" cy="1967418"/>
            </a:xfrm>
          </p:grpSpPr>
          <p:sp>
            <p:nvSpPr>
              <p:cNvPr id="12" name="Title 1"/>
              <p:cNvSpPr txBox="1">
                <a:spLocks/>
              </p:cNvSpPr>
              <p:nvPr userDrawn="1"/>
            </p:nvSpPr>
            <p:spPr>
              <a:xfrm>
                <a:off x="1200882" y="4623713"/>
                <a:ext cx="10355013" cy="1967418"/>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50000"/>
                  </a:lnSpc>
                </a:pPr>
                <a:r>
                  <a:rPr lang="en-GB" sz="2000" b="0" cap="none" baseline="0" noProof="0" dirty="0">
                    <a:solidFill>
                      <a:schemeClr val="bg1"/>
                    </a:solidFill>
                  </a:rPr>
                  <a:t>Website: coming soon</a:t>
                </a:r>
              </a:p>
              <a:p>
                <a:pPr>
                  <a:lnSpc>
                    <a:spcPct val="150000"/>
                  </a:lnSpc>
                </a:pPr>
                <a:r>
                  <a:rPr lang="en-GB" sz="2000" b="0" cap="none" baseline="0" noProof="0" dirty="0">
                    <a:solidFill>
                      <a:schemeClr val="bg1"/>
                    </a:solidFill>
                  </a:rPr>
                  <a:t>E-mail us: hello@networknature.eu</a:t>
                </a:r>
              </a:p>
              <a:p>
                <a:pPr>
                  <a:lnSpc>
                    <a:spcPct val="150000"/>
                  </a:lnSpc>
                </a:pPr>
                <a:r>
                  <a:rPr lang="en-GB" sz="2000" b="0" cap="none" baseline="0" noProof="0" dirty="0">
                    <a:solidFill>
                      <a:schemeClr val="bg1"/>
                    </a:solidFill>
                  </a:rPr>
                  <a:t>Follow us on Twitter: @</a:t>
                </a:r>
                <a:r>
                  <a:rPr lang="en-GB" sz="2000" b="0" cap="none" baseline="0" noProof="0" dirty="0" err="1">
                    <a:solidFill>
                      <a:schemeClr val="bg1"/>
                    </a:solidFill>
                  </a:rPr>
                  <a:t>NetworkNatureEU</a:t>
                </a:r>
                <a:endParaRPr lang="en-GB" sz="2000" b="0" cap="none" baseline="0" noProof="0" dirty="0">
                  <a:solidFill>
                    <a:schemeClr val="bg1"/>
                  </a:solidFill>
                </a:endParaRPr>
              </a:p>
              <a:p>
                <a:pPr>
                  <a:lnSpc>
                    <a:spcPct val="150000"/>
                  </a:lnSpc>
                </a:pPr>
                <a:r>
                  <a:rPr lang="en-GB" sz="2000" b="0" cap="none" baseline="0" noProof="0" dirty="0">
                    <a:solidFill>
                      <a:schemeClr val="bg1"/>
                    </a:solidFill>
                  </a:rPr>
                  <a:t>Connect on LinkedIn: NetworkNature </a:t>
                </a:r>
              </a:p>
              <a:p>
                <a:pPr>
                  <a:lnSpc>
                    <a:spcPct val="150000"/>
                  </a:lnSpc>
                </a:pPr>
                <a:r>
                  <a:rPr lang="de-DE" sz="2000" b="0" cap="none" baseline="0" noProof="0" dirty="0">
                    <a:solidFill>
                      <a:schemeClr val="bg1"/>
                    </a:solidFill>
                  </a:rPr>
                  <a:t>Watch on Youtube: NetworkNature</a:t>
                </a:r>
                <a:endParaRPr lang="en-GB" sz="2000" b="0" cap="none" baseline="0" noProof="0" dirty="0">
                  <a:solidFill>
                    <a:schemeClr val="bg1"/>
                  </a:solidFill>
                </a:endParaRPr>
              </a:p>
            </p:txBody>
          </p:sp>
          <p:pic>
            <p:nvPicPr>
              <p:cNvPr id="3" name="Grafik 2">
                <a:extLst>
                  <a:ext uri="{FF2B5EF4-FFF2-40B4-BE49-F238E27FC236}">
                    <a16:creationId xmlns:a16="http://schemas.microsoft.com/office/drawing/2014/main" id="{5BBB27BF-2B6D-9F40-A108-FAD7263BCD73}"/>
                  </a:ext>
                </a:extLst>
              </p:cNvPr>
              <p:cNvPicPr>
                <a:picLocks noChangeAspect="1"/>
              </p:cNvPicPr>
              <p:nvPr userDrawn="1"/>
            </p:nvPicPr>
            <p:blipFill>
              <a:blip r:embed="rId4"/>
              <a:stretch>
                <a:fillRect/>
              </a:stretch>
            </p:blipFill>
            <p:spPr>
              <a:xfrm>
                <a:off x="867497" y="5303476"/>
                <a:ext cx="227369" cy="180000"/>
              </a:xfrm>
              <a:prstGeom prst="rect">
                <a:avLst/>
              </a:prstGeom>
            </p:spPr>
          </p:pic>
          <p:pic>
            <p:nvPicPr>
              <p:cNvPr id="5" name="Grafik 4">
                <a:extLst>
                  <a:ext uri="{FF2B5EF4-FFF2-40B4-BE49-F238E27FC236}">
                    <a16:creationId xmlns:a16="http://schemas.microsoft.com/office/drawing/2014/main" id="{47C8B694-66F9-7D43-B39B-BCE14F066B08}"/>
                  </a:ext>
                </a:extLst>
              </p:cNvPr>
              <p:cNvPicPr>
                <a:picLocks noChangeAspect="1"/>
              </p:cNvPicPr>
              <p:nvPr userDrawn="1"/>
            </p:nvPicPr>
            <p:blipFill>
              <a:blip r:embed="rId5"/>
              <a:stretch>
                <a:fillRect/>
              </a:stretch>
            </p:blipFill>
            <p:spPr>
              <a:xfrm>
                <a:off x="901668" y="4846498"/>
                <a:ext cx="168571" cy="180000"/>
              </a:xfrm>
              <a:prstGeom prst="rect">
                <a:avLst/>
              </a:prstGeom>
            </p:spPr>
          </p:pic>
          <p:pic>
            <p:nvPicPr>
              <p:cNvPr id="6" name="Grafik 5">
                <a:extLst>
                  <a:ext uri="{FF2B5EF4-FFF2-40B4-BE49-F238E27FC236}">
                    <a16:creationId xmlns:a16="http://schemas.microsoft.com/office/drawing/2014/main" id="{12633BE6-F1A1-5848-A000-4B9C136496DA}"/>
                  </a:ext>
                </a:extLst>
              </p:cNvPr>
              <p:cNvPicPr>
                <a:picLocks noChangeAspect="1"/>
              </p:cNvPicPr>
              <p:nvPr userDrawn="1"/>
            </p:nvPicPr>
            <p:blipFill>
              <a:blip r:embed="rId6"/>
              <a:stretch>
                <a:fillRect/>
              </a:stretch>
            </p:blipFill>
            <p:spPr>
              <a:xfrm>
                <a:off x="872513" y="5760688"/>
                <a:ext cx="222353" cy="180000"/>
              </a:xfrm>
              <a:prstGeom prst="rect">
                <a:avLst/>
              </a:prstGeom>
            </p:spPr>
          </p:pic>
        </p:grpSp>
        <p:pic>
          <p:nvPicPr>
            <p:cNvPr id="2" name="Picture 1"/>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27940" y="5686553"/>
              <a:ext cx="342485" cy="291247"/>
            </a:xfrm>
            <a:prstGeom prst="rect">
              <a:avLst/>
            </a:prstGeom>
          </p:spPr>
        </p:pic>
        <p:pic>
          <p:nvPicPr>
            <p:cNvPr id="26" name="Picture 25"/>
            <p:cNvPicPr>
              <a:picLocks noChangeAspect="1"/>
            </p:cNvPicPr>
            <p:nvPr userDrawn="1"/>
          </p:nvPicPr>
          <p:blipFill rotWithShape="1">
            <a:blip r:embed="rId8">
              <a:extLst>
                <a:ext uri="{28A0092B-C50C-407E-A947-70E740481C1C}">
                  <a14:useLocalDpi xmlns:a14="http://schemas.microsoft.com/office/drawing/2010/main" val="0"/>
                </a:ext>
              </a:extLst>
            </a:blip>
            <a:srcRect b="-9907"/>
            <a:stretch/>
          </p:blipFill>
          <p:spPr>
            <a:xfrm>
              <a:off x="827940" y="6228995"/>
              <a:ext cx="349922" cy="250859"/>
            </a:xfrm>
            <a:prstGeom prst="rect">
              <a:avLst/>
            </a:prstGeom>
          </p:spPr>
        </p:pic>
      </p:gr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855976" y="2961132"/>
            <a:ext cx="6480048" cy="9357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059686"/>
            <a:ext cx="8384471" cy="879662"/>
          </a:xfrm>
          <a:prstGeom prst="rect">
            <a:avLst/>
          </a:prstGeom>
        </p:spPr>
        <p:txBody>
          <a:bodyPr vert="horz" lIns="91440" tIns="45720" rIns="91440" bIns="45720" rtlCol="0" anchor="b">
            <a:normAutofit/>
          </a:bodyPr>
          <a:lstStyle/>
          <a:p>
            <a:r>
              <a:rPr lang="en-GB" noProof="0" dirty="0"/>
              <a:t>Click to edit master</a:t>
            </a:r>
          </a:p>
        </p:txBody>
      </p:sp>
      <p:sp>
        <p:nvSpPr>
          <p:cNvPr id="3" name="Text Placeholder 2"/>
          <p:cNvSpPr>
            <a:spLocks noGrp="1"/>
          </p:cNvSpPr>
          <p:nvPr>
            <p:ph type="body" idx="1"/>
          </p:nvPr>
        </p:nvSpPr>
        <p:spPr>
          <a:xfrm>
            <a:off x="1097280" y="2182150"/>
            <a:ext cx="10058400" cy="3522183"/>
          </a:xfrm>
          <a:prstGeom prst="rect">
            <a:avLst/>
          </a:prstGeom>
        </p:spPr>
        <p:txBody>
          <a:bodyPr vert="horz" lIns="0" tIns="45720" rIns="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Subtitle 2"/>
          <p:cNvSpPr txBox="1">
            <a:spLocks/>
          </p:cNvSpPr>
          <p:nvPr userDrawn="1"/>
        </p:nvSpPr>
        <p:spPr>
          <a:xfrm>
            <a:off x="11479794" y="6343723"/>
            <a:ext cx="615636" cy="249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b="0" kern="1200" cap="none" spc="200" baseline="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fld id="{0920CF05-6AF0-453F-A232-F968621038F8}" type="slidenum">
              <a:rPr lang="en-GB" sz="1000" baseline="0" smtClean="0">
                <a:solidFill>
                  <a:srgbClr val="227790"/>
                </a:solidFill>
              </a:rPr>
              <a:t>‹#›</a:t>
            </a:fld>
            <a:endParaRPr lang="en-GB" sz="1000" baseline="0" dirty="0">
              <a:solidFill>
                <a:srgbClr val="22779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66" r:id="rId4"/>
    <p:sldLayoutId id="2147483663" r:id="rId5"/>
    <p:sldLayoutId id="2147483669" r:id="rId6"/>
    <p:sldLayoutId id="2147483668" r:id="rId7"/>
    <p:sldLayoutId id="2147483670" r:id="rId8"/>
    <p:sldLayoutId id="2147483656" r:id="rId9"/>
    <p:sldLayoutId id="2147483671" r:id="rId10"/>
    <p:sldLayoutId id="2147483667" r:id="rId11"/>
  </p:sldLayoutIdLst>
  <p:hf sldNum="0" hdr="0" ftr="0"/>
  <p:txStyles>
    <p:titleStyle>
      <a:lvl1pPr algn="l" defTabSz="914400" rtl="0" eaLnBrk="1" latinLnBrk="0" hangingPunct="1">
        <a:lnSpc>
          <a:spcPct val="85000"/>
        </a:lnSpc>
        <a:spcBef>
          <a:spcPct val="0"/>
        </a:spcBef>
        <a:buNone/>
        <a:defRPr sz="4800" b="1" i="0" kern="1200" cap="none" spc="-50" baseline="0">
          <a:solidFill>
            <a:srgbClr val="196286"/>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86918" indent="-28575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6979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5267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555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networknature.eu/casestudy/2288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BEF34-F589-4646-BF49-89D16E4A0617}"/>
              </a:ext>
            </a:extLst>
          </p:cNvPr>
          <p:cNvSpPr>
            <a:spLocks noGrp="1"/>
          </p:cNvSpPr>
          <p:nvPr>
            <p:ph type="title"/>
          </p:nvPr>
        </p:nvSpPr>
        <p:spPr>
          <a:xfrm>
            <a:off x="1097280" y="145198"/>
            <a:ext cx="8753058" cy="1981120"/>
          </a:xfrm>
        </p:spPr>
        <p:txBody>
          <a:bodyPr>
            <a:noAutofit/>
          </a:bodyPr>
          <a:lstStyle/>
          <a:p>
            <a:pPr algn="ctr"/>
            <a:r>
              <a:rPr lang="en-US" sz="3200" i="1" u="sng" dirty="0">
                <a:hlinkClick r:id="rId2"/>
              </a:rPr>
              <a:t>Financing coastal protection in </a:t>
            </a:r>
            <a:r>
              <a:rPr lang="en-US" sz="3200" i="1" u="sng" dirty="0" err="1">
                <a:hlinkClick r:id="rId2"/>
              </a:rPr>
              <a:t>Medmerry</a:t>
            </a:r>
            <a:r>
              <a:rPr lang="en-US" sz="3200" i="1" u="sng" dirty="0">
                <a:hlinkClick r:id="rId2"/>
              </a:rPr>
              <a:t>, UK</a:t>
            </a:r>
            <a:br>
              <a:rPr lang="en-GB" sz="800" i="1" dirty="0"/>
            </a:br>
            <a:endParaRPr lang="en-GB" sz="800" dirty="0"/>
          </a:p>
        </p:txBody>
      </p:sp>
      <p:sp>
        <p:nvSpPr>
          <p:cNvPr id="4" name="Text Placeholder 3">
            <a:extLst>
              <a:ext uri="{FF2B5EF4-FFF2-40B4-BE49-F238E27FC236}">
                <a16:creationId xmlns:a16="http://schemas.microsoft.com/office/drawing/2014/main" id="{9DD870EC-E262-4176-A02A-C72BB34044FF}"/>
              </a:ext>
            </a:extLst>
          </p:cNvPr>
          <p:cNvSpPr>
            <a:spLocks noGrp="1"/>
          </p:cNvSpPr>
          <p:nvPr>
            <p:ph type="body" sz="half" idx="2"/>
          </p:nvPr>
        </p:nvSpPr>
        <p:spPr>
          <a:xfrm>
            <a:off x="3271683" y="937575"/>
            <a:ext cx="8571547" cy="1012269"/>
          </a:xfrm>
        </p:spPr>
        <p:txBody>
          <a:bodyPr>
            <a:normAutofit/>
          </a:bodyPr>
          <a:lstStyle/>
          <a:p>
            <a:pPr marL="0" lvl="0" indent="0">
              <a:lnSpc>
                <a:spcPct val="100000"/>
              </a:lnSpc>
              <a:spcBef>
                <a:spcPts val="0"/>
              </a:spcBef>
              <a:spcAft>
                <a:spcPts val="0"/>
              </a:spcAft>
              <a:buClrTx/>
              <a:buSzTx/>
              <a:buNone/>
            </a:pPr>
            <a:r>
              <a:rPr lang="en-GB" sz="1600" b="1" dirty="0">
                <a:solidFill>
                  <a:srgbClr val="227790"/>
                </a:solidFill>
              </a:rPr>
              <a:t>What is the problem?</a:t>
            </a:r>
          </a:p>
          <a:p>
            <a:pPr marL="0" lvl="0" indent="0">
              <a:lnSpc>
                <a:spcPct val="80000"/>
              </a:lnSpc>
              <a:spcBef>
                <a:spcPts val="0"/>
              </a:spcBef>
              <a:spcAft>
                <a:spcPts val="0"/>
              </a:spcAft>
              <a:buClrTx/>
              <a:buSzTx/>
              <a:buNone/>
            </a:pPr>
            <a:r>
              <a:rPr lang="en-GB" sz="1600" dirty="0">
                <a:solidFill>
                  <a:schemeClr val="tx1"/>
                </a:solidFill>
              </a:rPr>
              <a:t>The area has been used extensively for intensive agriculture. This situation, together with the rise in sea level, has made </a:t>
            </a:r>
            <a:r>
              <a:rPr lang="en-GB" sz="1600" dirty="0" err="1">
                <a:solidFill>
                  <a:schemeClr val="tx1"/>
                </a:solidFill>
              </a:rPr>
              <a:t>Medmerry</a:t>
            </a:r>
            <a:r>
              <a:rPr lang="en-GB" sz="1600" dirty="0">
                <a:solidFill>
                  <a:schemeClr val="tx1"/>
                </a:solidFill>
              </a:rPr>
              <a:t> - until ten years ago – at high risk of flooding from the sea</a:t>
            </a:r>
          </a:p>
        </p:txBody>
      </p:sp>
      <p:sp>
        <p:nvSpPr>
          <p:cNvPr id="6" name="Text Placeholder 3">
            <a:extLst>
              <a:ext uri="{FF2B5EF4-FFF2-40B4-BE49-F238E27FC236}">
                <a16:creationId xmlns:a16="http://schemas.microsoft.com/office/drawing/2014/main" id="{FB8E997C-EB56-4302-A2E0-CCD86B1F7C3E}"/>
              </a:ext>
            </a:extLst>
          </p:cNvPr>
          <p:cNvSpPr txBox="1">
            <a:spLocks/>
          </p:cNvSpPr>
          <p:nvPr/>
        </p:nvSpPr>
        <p:spPr>
          <a:xfrm>
            <a:off x="3487996" y="1818252"/>
            <a:ext cx="8571548" cy="101226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86918" indent="-28575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6979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5267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555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0"/>
              </a:spcAft>
              <a:buClrTx/>
              <a:buSzTx/>
              <a:buNone/>
            </a:pPr>
            <a:r>
              <a:rPr lang="en-GB" sz="1600" b="1" dirty="0">
                <a:solidFill>
                  <a:srgbClr val="227790"/>
                </a:solidFill>
              </a:rPr>
              <a:t>What is the solution? </a:t>
            </a:r>
          </a:p>
          <a:p>
            <a:pPr marL="0" indent="0">
              <a:lnSpc>
                <a:spcPct val="100000"/>
              </a:lnSpc>
              <a:spcBef>
                <a:spcPts val="0"/>
              </a:spcBef>
              <a:spcAft>
                <a:spcPts val="0"/>
              </a:spcAft>
              <a:buClrTx/>
              <a:buSzTx/>
              <a:buNone/>
            </a:pPr>
            <a:r>
              <a:rPr lang="en-GB" sz="1600" dirty="0">
                <a:solidFill>
                  <a:schemeClr val="tx1"/>
                </a:solidFill>
              </a:rPr>
              <a:t>The </a:t>
            </a:r>
            <a:r>
              <a:rPr lang="en-GB" sz="1600" dirty="0" err="1">
                <a:solidFill>
                  <a:schemeClr val="tx1"/>
                </a:solidFill>
              </a:rPr>
              <a:t>Medmerry</a:t>
            </a:r>
            <a:r>
              <a:rPr lang="en-GB" sz="1600" dirty="0">
                <a:solidFill>
                  <a:schemeClr val="tx1"/>
                </a:solidFill>
              </a:rPr>
              <a:t> scheme aimed at realigning a section of coast to better protect it from floods. This was achieved by creating a 7km-long new seawall .</a:t>
            </a:r>
          </a:p>
        </p:txBody>
      </p:sp>
      <p:sp>
        <p:nvSpPr>
          <p:cNvPr id="7" name="Text Placeholder 3">
            <a:extLst>
              <a:ext uri="{FF2B5EF4-FFF2-40B4-BE49-F238E27FC236}">
                <a16:creationId xmlns:a16="http://schemas.microsoft.com/office/drawing/2014/main" id="{3F9DD926-4FA7-414A-861A-B85BAB56771E}"/>
              </a:ext>
            </a:extLst>
          </p:cNvPr>
          <p:cNvSpPr txBox="1">
            <a:spLocks/>
          </p:cNvSpPr>
          <p:nvPr/>
        </p:nvSpPr>
        <p:spPr>
          <a:xfrm>
            <a:off x="3263900" y="2673438"/>
            <a:ext cx="8454609" cy="10122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86918" indent="-28575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6979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5267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555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0"/>
              </a:spcAft>
              <a:buClrTx/>
              <a:buSzTx/>
              <a:buNone/>
            </a:pPr>
            <a:r>
              <a:rPr lang="en-GB" sz="1600" b="1" dirty="0">
                <a:solidFill>
                  <a:srgbClr val="227790"/>
                </a:solidFill>
              </a:rPr>
              <a:t>What is the objective? </a:t>
            </a:r>
          </a:p>
          <a:p>
            <a:pPr marL="0" indent="0">
              <a:lnSpc>
                <a:spcPct val="100000"/>
              </a:lnSpc>
              <a:spcBef>
                <a:spcPts val="0"/>
              </a:spcBef>
              <a:spcAft>
                <a:spcPts val="0"/>
              </a:spcAft>
              <a:buClrTx/>
              <a:buSzTx/>
              <a:buNone/>
            </a:pPr>
            <a:r>
              <a:rPr lang="en-GB" sz="1600" dirty="0">
                <a:solidFill>
                  <a:schemeClr val="tx1"/>
                </a:solidFill>
              </a:rPr>
              <a:t>The objective of the project was to provide </a:t>
            </a:r>
            <a:r>
              <a:rPr lang="en-US" sz="1600" dirty="0">
                <a:solidFill>
                  <a:schemeClr val="tx1"/>
                </a:solidFill>
              </a:rPr>
              <a:t>protection from coastal flooding for local people and provision of habitat for nature</a:t>
            </a:r>
            <a:endParaRPr lang="en-GB" sz="1600" dirty="0">
              <a:solidFill>
                <a:schemeClr val="tx1"/>
              </a:solidFill>
            </a:endParaRPr>
          </a:p>
          <a:p>
            <a:pPr marL="0" indent="0">
              <a:buFont typeface="Calibri" panose="020F0502020204030204" pitchFamily="34" charset="0"/>
              <a:buNone/>
            </a:pPr>
            <a:endParaRPr lang="en-GB" sz="1800" dirty="0"/>
          </a:p>
        </p:txBody>
      </p:sp>
      <p:sp>
        <p:nvSpPr>
          <p:cNvPr id="8" name="TextBox 7">
            <a:extLst>
              <a:ext uri="{FF2B5EF4-FFF2-40B4-BE49-F238E27FC236}">
                <a16:creationId xmlns:a16="http://schemas.microsoft.com/office/drawing/2014/main" id="{51F41082-F856-4C2A-BE0E-CAFE9FAD6E2D}"/>
              </a:ext>
            </a:extLst>
          </p:cNvPr>
          <p:cNvSpPr txBox="1"/>
          <p:nvPr/>
        </p:nvSpPr>
        <p:spPr>
          <a:xfrm>
            <a:off x="2182038" y="3633234"/>
            <a:ext cx="7827923" cy="338554"/>
          </a:xfrm>
          <a:prstGeom prst="rect">
            <a:avLst/>
          </a:prstGeom>
          <a:noFill/>
        </p:spPr>
        <p:txBody>
          <a:bodyPr wrap="square" rtlCol="0">
            <a:spAutoFit/>
          </a:bodyPr>
          <a:lstStyle/>
          <a:p>
            <a:pPr algn="ctr"/>
            <a:r>
              <a:rPr lang="en-GB" sz="1600" b="1" dirty="0">
                <a:solidFill>
                  <a:srgbClr val="227790"/>
                </a:solidFill>
                <a:latin typeface="Arial" panose="020B0604020202020204" pitchFamily="34" charset="0"/>
                <a:cs typeface="Arial" panose="020B0604020202020204" pitchFamily="34" charset="0"/>
              </a:rPr>
              <a:t>What are the benefits?</a:t>
            </a:r>
          </a:p>
        </p:txBody>
      </p:sp>
      <p:sp>
        <p:nvSpPr>
          <p:cNvPr id="9" name="TextBox 8">
            <a:extLst>
              <a:ext uri="{FF2B5EF4-FFF2-40B4-BE49-F238E27FC236}">
                <a16:creationId xmlns:a16="http://schemas.microsoft.com/office/drawing/2014/main" id="{22F37AD5-9E0F-4977-9D48-1D70344B738D}"/>
              </a:ext>
            </a:extLst>
          </p:cNvPr>
          <p:cNvSpPr txBox="1"/>
          <p:nvPr/>
        </p:nvSpPr>
        <p:spPr>
          <a:xfrm>
            <a:off x="208560" y="4028672"/>
            <a:ext cx="3946955" cy="2800767"/>
          </a:xfrm>
          <a:prstGeom prst="rect">
            <a:avLst/>
          </a:prstGeom>
          <a:solidFill>
            <a:schemeClr val="accent6">
              <a:lumMod val="20000"/>
              <a:lumOff val="80000"/>
            </a:schemeClr>
          </a:solidFill>
        </p:spPr>
        <p:txBody>
          <a:bodyPr wrap="square" rtlCol="0">
            <a:noAutofit/>
          </a:bodyPr>
          <a:lstStyle/>
          <a:p>
            <a:pPr algn="ctr"/>
            <a:r>
              <a:rPr lang="en-GB" sz="1600" b="1" dirty="0"/>
              <a:t>Environmental benefits</a:t>
            </a: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Creation of 184 hectares of new intertidal habitats, giving a new habitat to many species</a:t>
            </a: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Flood prevention</a:t>
            </a:r>
          </a:p>
        </p:txBody>
      </p:sp>
      <p:sp>
        <p:nvSpPr>
          <p:cNvPr id="10" name="TextBox 9">
            <a:extLst>
              <a:ext uri="{FF2B5EF4-FFF2-40B4-BE49-F238E27FC236}">
                <a16:creationId xmlns:a16="http://schemas.microsoft.com/office/drawing/2014/main" id="{36505F5D-0A2E-44C0-BB44-F60D2CF2ADA7}"/>
              </a:ext>
            </a:extLst>
          </p:cNvPr>
          <p:cNvSpPr txBox="1"/>
          <p:nvPr/>
        </p:nvSpPr>
        <p:spPr>
          <a:xfrm>
            <a:off x="4236570" y="4028672"/>
            <a:ext cx="3870960" cy="2812770"/>
          </a:xfrm>
          <a:prstGeom prst="rect">
            <a:avLst/>
          </a:prstGeom>
          <a:solidFill>
            <a:schemeClr val="accent4">
              <a:lumMod val="20000"/>
              <a:lumOff val="80000"/>
            </a:schemeClr>
          </a:solidFill>
        </p:spPr>
        <p:txBody>
          <a:bodyPr wrap="square" lIns="91440" tIns="45720" rIns="91440" bIns="45720" rtlCol="0" anchor="t">
            <a:noAutofit/>
          </a:bodyPr>
          <a:lstStyle/>
          <a:p>
            <a:pPr algn="ctr"/>
            <a:r>
              <a:rPr lang="en-GB" sz="1600" b="1" dirty="0"/>
              <a:t>Social benefits</a:t>
            </a: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Protection of 364 homes previously under threat</a:t>
            </a: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Increased recreational activities, through new footpaths, cycle paths, horse-riding routes</a:t>
            </a:r>
          </a:p>
        </p:txBody>
      </p:sp>
      <p:sp>
        <p:nvSpPr>
          <p:cNvPr id="11" name="TextBox 10">
            <a:extLst>
              <a:ext uri="{FF2B5EF4-FFF2-40B4-BE49-F238E27FC236}">
                <a16:creationId xmlns:a16="http://schemas.microsoft.com/office/drawing/2014/main" id="{E1A5C6C3-207F-420F-8A7A-C51E055BDD4E}"/>
              </a:ext>
            </a:extLst>
          </p:cNvPr>
          <p:cNvSpPr txBox="1"/>
          <p:nvPr/>
        </p:nvSpPr>
        <p:spPr>
          <a:xfrm>
            <a:off x="8188585" y="4016669"/>
            <a:ext cx="3870959" cy="2812770"/>
          </a:xfrm>
          <a:prstGeom prst="rect">
            <a:avLst/>
          </a:prstGeom>
          <a:solidFill>
            <a:schemeClr val="accent5">
              <a:lumMod val="20000"/>
              <a:lumOff val="80000"/>
            </a:schemeClr>
          </a:solidFill>
        </p:spPr>
        <p:txBody>
          <a:bodyPr wrap="square" rtlCol="0">
            <a:noAutofit/>
          </a:bodyPr>
          <a:lstStyle/>
          <a:p>
            <a:pPr algn="ctr"/>
            <a:r>
              <a:rPr lang="en-GB" sz="1600" b="1" dirty="0"/>
              <a:t>Economic benefits</a:t>
            </a: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Increased value for the local fisherfolk</a:t>
            </a: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Boost to the local economy from an increase in green tourism</a:t>
            </a: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Net increase in ecosystem service provision (excluding flood protection) was estimated to be £3.0m per year (from tourism and recreation, climate regulation, food, and the provision of coastal habitats)</a:t>
            </a:r>
          </a:p>
        </p:txBody>
      </p:sp>
      <p:pic>
        <p:nvPicPr>
          <p:cNvPr id="12" name="Picture 11">
            <a:extLst>
              <a:ext uri="{FF2B5EF4-FFF2-40B4-BE49-F238E27FC236}">
                <a16:creationId xmlns:a16="http://schemas.microsoft.com/office/drawing/2014/main" id="{8F29C06F-1AF0-465F-BF9A-159C591907A6}"/>
              </a:ext>
            </a:extLst>
          </p:cNvPr>
          <p:cNvPicPr>
            <a:picLocks noChangeAspect="1"/>
          </p:cNvPicPr>
          <p:nvPr/>
        </p:nvPicPr>
        <p:blipFill rotWithShape="1">
          <a:blip r:embed="rId3"/>
          <a:srcRect r="31761"/>
          <a:stretch/>
        </p:blipFill>
        <p:spPr>
          <a:xfrm>
            <a:off x="113392" y="685834"/>
            <a:ext cx="3110800" cy="3039111"/>
          </a:xfrm>
          <a:prstGeom prst="ellipse">
            <a:avLst/>
          </a:prstGeom>
        </p:spPr>
      </p:pic>
    </p:spTree>
    <p:extLst>
      <p:ext uri="{BB962C8B-B14F-4D97-AF65-F5344CB8AC3E}">
        <p14:creationId xmlns:p14="http://schemas.microsoft.com/office/powerpoint/2010/main" val="3901789585"/>
      </p:ext>
    </p:extLst>
  </p:cSld>
  <p:clrMapOvr>
    <a:masterClrMapping/>
  </p:clrMapOvr>
</p:sld>
</file>

<file path=ppt/theme/theme1.xml><?xml version="1.0" encoding="utf-8"?>
<a:theme xmlns:a="http://schemas.openxmlformats.org/drawingml/2006/main" name="Retrospect">
  <a:themeElements>
    <a:clrScheme name="InnoBroker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F87B78DBC544488FB9875DF8E120A3" ma:contentTypeVersion="8" ma:contentTypeDescription="Create a new document." ma:contentTypeScope="" ma:versionID="329a54d0b2297d0c175e2d25c186df7f">
  <xsd:schema xmlns:xsd="http://www.w3.org/2001/XMLSchema" xmlns:xs="http://www.w3.org/2001/XMLSchema" xmlns:p="http://schemas.microsoft.com/office/2006/metadata/properties" xmlns:ns2="430686c8-cbfd-4ba8-a5d2-7046025f706f" xmlns:ns3="fb9e08bf-9567-4450-bfb2-62b9f7323070" targetNamespace="http://schemas.microsoft.com/office/2006/metadata/properties" ma:root="true" ma:fieldsID="ac203f7c780b0fa6929519525aebe1f0" ns2:_="" ns3:_="">
    <xsd:import namespace="430686c8-cbfd-4ba8-a5d2-7046025f706f"/>
    <xsd:import namespace="fb9e08bf-9567-4450-bfb2-62b9f73230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686c8-cbfd-4ba8-a5d2-7046025f70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9e08bf-9567-4450-bfb2-62b9f732307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CEBFAB-9FC8-4323-9FF0-450853682099}">
  <ds:schemaRefs>
    <ds:schemaRef ds:uri="http://www.w3.org/XML/1998/namespace"/>
    <ds:schemaRef ds:uri="430686c8-cbfd-4ba8-a5d2-7046025f706f"/>
    <ds:schemaRef ds:uri="fb9e08bf-9567-4450-bfb2-62b9f7323070"/>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36001ED2-EDE4-4F9C-B577-C90874E69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686c8-cbfd-4ba8-a5d2-7046025f706f"/>
    <ds:schemaRef ds:uri="fb9e08bf-9567-4450-bfb2-62b9f73230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DACB4B-0BF8-4C2B-9CC5-48CE7D4932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414</TotalTime>
  <Words>212</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Retrospect</vt:lpstr>
      <vt:lpstr>Financing coastal protection in Medmerry, UK </vt:lpstr>
    </vt:vector>
  </TitlesOfParts>
  <Company>ICLEI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CityLoops visual identity guidelines</dc:title>
  <dc:creator>Meritxell Diaz Santos</dc:creator>
  <cp:lastModifiedBy>GIONFRA Susanna</cp:lastModifiedBy>
  <cp:revision>107</cp:revision>
  <dcterms:created xsi:type="dcterms:W3CDTF">2019-01-08T09:41:37Z</dcterms:created>
  <dcterms:modified xsi:type="dcterms:W3CDTF">2021-12-06T16:06:48Z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0x010100B5F87B78DBC544488FB9875DF8E120A3</vt:lpwstr>
  </property>
</Properties>
</file>